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gV50PBg+Mu0FP+lsjxtBOlrgrl1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14" y="1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NL"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parcivalcollege.n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d1baeca72d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3d1baeca72d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nl-NL"/>
              <a:t>een standaard formaat zakmes is een handig hulpmiddel voor op reis.</a:t>
            </a:r>
            <a:endParaRPr/>
          </a:p>
          <a:p>
            <a:pPr marL="0" lvl="0" indent="0" algn="l" rtl="0">
              <a:spcBef>
                <a:spcPts val="0"/>
              </a:spcBef>
              <a:spcAft>
                <a:spcPts val="0"/>
              </a:spcAft>
              <a:buNone/>
            </a:pPr>
            <a:endParaRPr/>
          </a:p>
          <a:p>
            <a:pPr marL="0" lvl="0" indent="0" algn="l" rtl="0">
              <a:spcBef>
                <a:spcPts val="0"/>
              </a:spcBef>
              <a:spcAft>
                <a:spcPts val="0"/>
              </a:spcAft>
              <a:buNone/>
            </a:pPr>
            <a:r>
              <a:rPr lang="nl-NL"/>
              <a:t>gasbusjes en branders kunnen worden verdeeld onder de kookgroepjes niet iedereen hoeft dit mee te nemen!</a:t>
            </a:r>
            <a:endParaRPr/>
          </a:p>
        </p:txBody>
      </p:sp>
      <p:sp>
        <p:nvSpPr>
          <p:cNvPr id="414" name="Google Shape;414;g3d1baeca72d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c4cadb964e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2c4cadb964e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nl-NL"/>
              <a:t>Een Buff is een kokervormige doek die op verschillende manieren kan worden gedragen om zo bescherming te bieden tegen weersomstandigheden, zon, wind en kou (tocht) kan worden opgelost met een doek.</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nl-NL"/>
              <a:t>door kleding in de tas per categorie op te rollen hersluitbare zip-lock bags kun je de tas goed geordend houden. bovendien zijn alle kleding beschermd tegen nat worden als de tas zelf niet waterdicht is.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6" name="Google Shape;426;g2c4cadb964e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nl-NL"/>
              <a:t>Hou rekening met de ruimte die de adventure food zakken innemen. ze krijgen er in totaal 6 mee (4x ontbijt 2x avond eten)</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35" name="Google Shape;43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d2336032a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3d2336032a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nl-NL"/>
              <a:t>Roan en Shane zijn vorig jaar mee geweest op reis en vertellen over hun ervaringen, ook gelegenheid om vragen te stellen.</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3" name="Google Shape;443;g3d2336032a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t>Deze lijst zo snel mogelijk inleveren bij de mentor.</a:t>
            </a:r>
            <a:endParaRPr/>
          </a:p>
          <a:p>
            <a:pPr marL="0" lvl="0" indent="0" algn="l" rtl="0">
              <a:spcBef>
                <a:spcPts val="0"/>
              </a:spcBef>
              <a:spcAft>
                <a:spcPts val="0"/>
              </a:spcAft>
              <a:buNone/>
            </a:pPr>
            <a:endParaRPr/>
          </a:p>
          <a:p>
            <a:pPr marL="0" lvl="0" indent="0" algn="l" rtl="0">
              <a:spcBef>
                <a:spcPts val="0"/>
              </a:spcBef>
              <a:spcAft>
                <a:spcPts val="0"/>
              </a:spcAft>
              <a:buNone/>
            </a:pPr>
            <a:r>
              <a:rPr lang="nl-NL"/>
              <a:t>Deze informatie is handig om in te kunnen schatten waar het Homecamp van te voren al kan inspringen.</a:t>
            </a:r>
            <a:endParaRPr/>
          </a:p>
          <a:p>
            <a:pPr marL="0" lvl="0" indent="0" algn="l" rtl="0">
              <a:spcBef>
                <a:spcPts val="0"/>
              </a:spcBef>
              <a:spcAft>
                <a:spcPts val="0"/>
              </a:spcAft>
              <a:buNone/>
            </a:pPr>
            <a:r>
              <a:rPr lang="nl-NL"/>
              <a:t>deze informatie is de vinden onder de knop Reis klas 8 op </a:t>
            </a:r>
            <a:r>
              <a:rPr lang="nl-NL" u="sng">
                <a:solidFill>
                  <a:schemeClr val="hlink"/>
                </a:solidFill>
                <a:hlinkClick r:id="rId3"/>
              </a:rPr>
              <a:t>www.parcivalcollege.nl</a:t>
            </a:r>
            <a:endParaRPr/>
          </a:p>
          <a:p>
            <a:pPr marL="0" lvl="0" indent="0" algn="l" rtl="0">
              <a:spcBef>
                <a:spcPts val="0"/>
              </a:spcBef>
              <a:spcAft>
                <a:spcPts val="0"/>
              </a:spcAft>
              <a:buNone/>
            </a:pPr>
            <a:endParaRPr/>
          </a:p>
        </p:txBody>
      </p:sp>
      <p:sp>
        <p:nvSpPr>
          <p:cNvPr id="451" name="Google Shape;45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c4cadb964e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2c4cadb964e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t>60-80 liter</a:t>
            </a:r>
            <a:endParaRPr/>
          </a:p>
          <a:p>
            <a:pPr marL="0" marR="0" lvl="0" indent="0" algn="l" rtl="0">
              <a:lnSpc>
                <a:spcPct val="100000"/>
              </a:lnSpc>
              <a:spcBef>
                <a:spcPts val="0"/>
              </a:spcBef>
              <a:spcAft>
                <a:spcPts val="0"/>
              </a:spcAft>
              <a:buClr>
                <a:schemeClr val="dk1"/>
              </a:buClr>
              <a:buSzPts val="1200"/>
              <a:buFont typeface="Calibri"/>
              <a:buNone/>
            </a:pPr>
            <a:r>
              <a:rPr lang="nl-NL" sz="1200" b="1"/>
              <a:t>Zorg dat er plek is om zaken aan de tas te kunnen binden en te haken. Probeer ook eens te ontdekken wat een comfortabel gewicht is om te dragen.</a:t>
            </a:r>
            <a:endParaRPr sz="1200" b="1"/>
          </a:p>
          <a:p>
            <a:pPr marL="0" lvl="0" indent="0" algn="l" rtl="0">
              <a:spcBef>
                <a:spcPts val="0"/>
              </a:spcBef>
              <a:spcAft>
                <a:spcPts val="0"/>
              </a:spcAft>
              <a:buNone/>
            </a:pPr>
            <a:endParaRPr/>
          </a:p>
          <a:p>
            <a:pPr marL="0" lvl="0" indent="0" algn="l" rtl="0">
              <a:spcBef>
                <a:spcPts val="0"/>
              </a:spcBef>
              <a:spcAft>
                <a:spcPts val="0"/>
              </a:spcAft>
              <a:buNone/>
            </a:pPr>
            <a:r>
              <a:rPr lang="nl-NL"/>
              <a:t>We kunnen ons voorstellen dat niet iedereen een dergelijke tas heeft, aanschaf is niet altijd noodzakelijk, </a:t>
            </a:r>
            <a:endParaRPr/>
          </a:p>
          <a:p>
            <a:pPr marL="0" lvl="0" indent="0" algn="l" rtl="0">
              <a:spcBef>
                <a:spcPts val="0"/>
              </a:spcBef>
              <a:spcAft>
                <a:spcPts val="0"/>
              </a:spcAft>
              <a:buNone/>
            </a:pPr>
            <a:r>
              <a:rPr lang="nl-NL"/>
              <a:t>vraag ook eens rond in kennis- of vriendenkring wellicht kunt u lenen.</a:t>
            </a:r>
            <a:endParaRPr/>
          </a:p>
        </p:txBody>
      </p:sp>
      <p:sp>
        <p:nvSpPr>
          <p:cNvPr id="342" name="Google Shape;342;g2c4cadb964e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t>Home camp is een ondersteunende functie die vanuit een centraal punt de verschillende groepen kan ondersteunen. Ze zijn relatief dicht in de buurt.</a:t>
            </a:r>
            <a:endParaRPr/>
          </a:p>
          <a:p>
            <a:pPr marL="0" lvl="0" indent="0" algn="l" rtl="0">
              <a:spcBef>
                <a:spcPts val="0"/>
              </a:spcBef>
              <a:spcAft>
                <a:spcPts val="0"/>
              </a:spcAft>
              <a:buNone/>
            </a:pPr>
            <a:endParaRPr/>
          </a:p>
          <a:p>
            <a:pPr marL="0" lvl="0" indent="0" algn="l" rtl="0">
              <a:spcBef>
                <a:spcPts val="0"/>
              </a:spcBef>
              <a:spcAft>
                <a:spcPts val="0"/>
              </a:spcAft>
              <a:buNone/>
            </a:pPr>
            <a:r>
              <a:rPr lang="nl-NL"/>
              <a:t>Mochten er zich extremen voordoen met bijvoorbeeld warm weer, dan zou homecamp kunnen inspringen om extra water aan te voeren.</a:t>
            </a:r>
            <a:endParaRPr/>
          </a:p>
          <a:p>
            <a:pPr marL="0" lvl="0" indent="0" algn="l" rtl="0">
              <a:spcBef>
                <a:spcPts val="0"/>
              </a:spcBef>
              <a:spcAft>
                <a:spcPts val="0"/>
              </a:spcAft>
              <a:buNone/>
            </a:pPr>
            <a:endParaRPr/>
          </a:p>
          <a:p>
            <a:pPr marL="0" lvl="0" indent="0" algn="l" rtl="0">
              <a:spcBef>
                <a:spcPts val="0"/>
              </a:spcBef>
              <a:spcAft>
                <a:spcPts val="0"/>
              </a:spcAft>
              <a:buNone/>
            </a:pPr>
            <a:r>
              <a:rPr lang="nl-NL"/>
              <a:t>Mocht er onverhoopt een leerling ziek worden en écht niet door kunnen dan kan deze worden opgehaald en bij homecamp worden opgevangen.</a:t>
            </a:r>
            <a:endParaRPr/>
          </a:p>
          <a:p>
            <a:pPr marL="0" lvl="0" indent="0" algn="l" rtl="0">
              <a:spcBef>
                <a:spcPts val="0"/>
              </a:spcBef>
              <a:spcAft>
                <a:spcPts val="0"/>
              </a:spcAft>
              <a:buNone/>
            </a:pPr>
            <a:endParaRPr/>
          </a:p>
          <a:p>
            <a:pPr marL="0" lvl="0" indent="0" algn="l" rtl="0">
              <a:spcBef>
                <a:spcPts val="0"/>
              </a:spcBef>
              <a:spcAft>
                <a:spcPts val="0"/>
              </a:spcAft>
              <a:buNone/>
            </a:pPr>
            <a:r>
              <a:rPr lang="nl-NL"/>
              <a:t>Homecamp fungeert ook als contactpersoon naar de mentoren als zich iets bij het thuisfront heeft voorgedaan bij een van de leerlingen wat onverwijld moet worden bericht, maar ook andersom. Leerlingen hebben geen direct contact met het thuisfront.</a:t>
            </a:r>
            <a:endParaRPr/>
          </a:p>
        </p:txBody>
      </p:sp>
      <p:sp>
        <p:nvSpPr>
          <p:cNvPr id="370" name="Google Shape;37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d1baeca72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3d1baeca72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t>Zoek een tas passend bij postuur van uw kind.</a:t>
            </a:r>
            <a:endParaRPr/>
          </a:p>
          <a:p>
            <a:pPr marL="0" lvl="0" indent="0" algn="l" rtl="0">
              <a:spcBef>
                <a:spcPts val="0"/>
              </a:spcBef>
              <a:spcAft>
                <a:spcPts val="0"/>
              </a:spcAft>
              <a:buNone/>
            </a:pPr>
            <a:endParaRPr/>
          </a:p>
          <a:p>
            <a:pPr marL="0" lvl="0" indent="0" algn="l" rtl="0">
              <a:spcBef>
                <a:spcPts val="0"/>
              </a:spcBef>
              <a:spcAft>
                <a:spcPts val="0"/>
              </a:spcAft>
              <a:buNone/>
            </a:pPr>
            <a:r>
              <a:rPr lang="nl-NL"/>
              <a:t>water werende schoenen zeer van belang, anders hele dag natte voeten na het lopen in lang gras.</a:t>
            </a:r>
            <a:endParaRPr/>
          </a:p>
          <a:p>
            <a:pPr marL="0" lvl="0" indent="0" algn="l" rtl="0">
              <a:spcBef>
                <a:spcPts val="0"/>
              </a:spcBef>
              <a:spcAft>
                <a:spcPts val="0"/>
              </a:spcAft>
              <a:buNone/>
            </a:pPr>
            <a:endParaRPr/>
          </a:p>
          <a:p>
            <a:pPr marL="0" lvl="0" indent="0" algn="l" rtl="0">
              <a:spcBef>
                <a:spcPts val="0"/>
              </a:spcBef>
              <a:spcAft>
                <a:spcPts val="0"/>
              </a:spcAft>
              <a:buNone/>
            </a:pPr>
            <a:r>
              <a:rPr lang="nl-NL"/>
              <a:t>thermo ondergoed kan zorgen voor meer comfort in de nacht ook hoeft de slaapzak dan iets minder isoleren te zijn.</a:t>
            </a:r>
            <a:endParaRPr/>
          </a:p>
          <a:p>
            <a:pPr marL="0" lvl="0" indent="0" algn="l" rtl="0">
              <a:spcBef>
                <a:spcPts val="0"/>
              </a:spcBef>
              <a:spcAft>
                <a:spcPts val="0"/>
              </a:spcAft>
              <a:buNone/>
            </a:pPr>
            <a:endParaRPr/>
          </a:p>
          <a:p>
            <a:pPr marL="0" lvl="0" indent="0" algn="l" rtl="0">
              <a:spcBef>
                <a:spcPts val="0"/>
              </a:spcBef>
              <a:spcAft>
                <a:spcPts val="0"/>
              </a:spcAft>
              <a:buNone/>
            </a:pPr>
            <a:r>
              <a:rPr lang="nl-NL"/>
              <a:t>slapen met een hoodie op kan er voor zorgen dat er minder warmte verlies is via het hoofd.</a:t>
            </a:r>
            <a:endParaRPr/>
          </a:p>
        </p:txBody>
      </p:sp>
      <p:sp>
        <p:nvSpPr>
          <p:cNvPr id="378" name="Google Shape;378;g3d1baeca72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d1baeca72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3d1baeca72d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t>Geen hoepeltent, makkelijk op te zetten maar onmogelijk om vier dagen te dragen.</a:t>
            </a:r>
            <a:endParaRPr/>
          </a:p>
          <a:p>
            <a:pPr marL="0" lvl="0" indent="0" algn="l" rtl="0">
              <a:spcBef>
                <a:spcPts val="0"/>
              </a:spcBef>
              <a:spcAft>
                <a:spcPts val="0"/>
              </a:spcAft>
              <a:buNone/>
            </a:pPr>
            <a:endParaRPr/>
          </a:p>
          <a:p>
            <a:pPr marL="0" lvl="0" indent="0" algn="l" rtl="0">
              <a:spcBef>
                <a:spcPts val="0"/>
              </a:spcBef>
              <a:spcAft>
                <a:spcPts val="0"/>
              </a:spcAft>
              <a:buNone/>
            </a:pPr>
            <a:r>
              <a:rPr lang="nl-NL"/>
              <a:t>slaapmat is bijna altijd groot, maak hierin verstandige keuzes</a:t>
            </a:r>
            <a:endParaRPr/>
          </a:p>
          <a:p>
            <a:pPr marL="0" lvl="0" indent="0" algn="l" rtl="0">
              <a:spcBef>
                <a:spcPts val="0"/>
              </a:spcBef>
              <a:spcAft>
                <a:spcPts val="0"/>
              </a:spcAft>
              <a:buNone/>
            </a:pPr>
            <a:endParaRPr/>
          </a:p>
          <a:p>
            <a:pPr marL="0" lvl="0" indent="0" algn="l" rtl="0">
              <a:spcBef>
                <a:spcPts val="0"/>
              </a:spcBef>
              <a:spcAft>
                <a:spcPts val="0"/>
              </a:spcAft>
              <a:buNone/>
            </a:pPr>
            <a:r>
              <a:rPr lang="nl-NL"/>
              <a:t>slaapzak moet comfort kunnen bieden tot ongeveer 5 graden celsius, de nachten kunnen koud zijn in mei.</a:t>
            </a:r>
            <a:endParaRPr/>
          </a:p>
          <a:p>
            <a:pPr marL="0" lvl="0" indent="0" algn="l" rtl="0">
              <a:spcBef>
                <a:spcPts val="0"/>
              </a:spcBef>
              <a:spcAft>
                <a:spcPts val="0"/>
              </a:spcAft>
              <a:buNone/>
            </a:pPr>
            <a:endParaRPr/>
          </a:p>
          <a:p>
            <a:pPr marL="0" lvl="0" indent="0" algn="l" rtl="0">
              <a:spcBef>
                <a:spcPts val="0"/>
              </a:spcBef>
              <a:spcAft>
                <a:spcPts val="0"/>
              </a:spcAft>
              <a:buNone/>
            </a:pPr>
            <a:r>
              <a:rPr lang="nl-NL"/>
              <a:t>een bord of grote (metalen) kop is aan te bevelen omdat dit jaar ook een maaltijd zal worden bereid die NIET uit de adventurefood zakjes komt.</a:t>
            </a:r>
            <a:endParaRPr/>
          </a:p>
          <a:p>
            <a:pPr marL="0" lvl="0" indent="0" algn="l" rtl="0">
              <a:spcBef>
                <a:spcPts val="0"/>
              </a:spcBef>
              <a:spcAft>
                <a:spcPts val="0"/>
              </a:spcAft>
              <a:buNone/>
            </a:pPr>
            <a:endParaRPr/>
          </a:p>
          <a:p>
            <a:pPr marL="0" lvl="0" indent="0" algn="l" rtl="0">
              <a:spcBef>
                <a:spcPts val="0"/>
              </a:spcBef>
              <a:spcAft>
                <a:spcPts val="0"/>
              </a:spcAft>
              <a:buNone/>
            </a:pPr>
            <a:r>
              <a:rPr lang="nl-NL"/>
              <a:t>de waterfles kan prima een standaard SPA fles zijn.</a:t>
            </a:r>
            <a:endParaRPr/>
          </a:p>
        </p:txBody>
      </p:sp>
      <p:sp>
        <p:nvSpPr>
          <p:cNvPr id="390" name="Google Shape;390;g3d1baeca72d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d1baeca72d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3d1baeca72d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nl-NL"/>
              <a:t>Biologisch toiletpapier kan ook klassikaal worden aangeschaft en de rollen verdeeld.</a:t>
            </a:r>
            <a:endParaRPr/>
          </a:p>
          <a:p>
            <a:pPr marL="0" lvl="0" indent="0" algn="l" rtl="0">
              <a:spcBef>
                <a:spcPts val="0"/>
              </a:spcBef>
              <a:spcAft>
                <a:spcPts val="0"/>
              </a:spcAft>
              <a:buNone/>
            </a:pPr>
            <a:endParaRPr/>
          </a:p>
          <a:p>
            <a:pPr marL="0" lvl="0" indent="0" algn="l" rtl="0">
              <a:spcBef>
                <a:spcPts val="0"/>
              </a:spcBef>
              <a:spcAft>
                <a:spcPts val="0"/>
              </a:spcAft>
              <a:buNone/>
            </a:pPr>
            <a:r>
              <a:rPr lang="nl-NL"/>
              <a:t>blarenpleisters gaan ook mee in de EHBO tas van de begeleiders, maar is ook zeker fijn om zelf te hebben.</a:t>
            </a:r>
            <a:endParaRPr/>
          </a:p>
          <a:p>
            <a:pPr marL="0" lvl="0" indent="0" algn="l" rtl="0">
              <a:spcBef>
                <a:spcPts val="0"/>
              </a:spcBef>
              <a:spcAft>
                <a:spcPts val="0"/>
              </a:spcAft>
              <a:buNone/>
            </a:pPr>
            <a:endParaRPr/>
          </a:p>
          <a:p>
            <a:pPr marL="0" lvl="0" indent="0" algn="l" rtl="0">
              <a:spcBef>
                <a:spcPts val="0"/>
              </a:spcBef>
              <a:spcAft>
                <a:spcPts val="0"/>
              </a:spcAft>
              <a:buNone/>
            </a:pPr>
            <a:r>
              <a:rPr lang="nl-NL"/>
              <a:t>zonnebrand en anti mug is deels afhankelijk van de weersomstandigheden, check in de dagen voor vertrek wat het weer gaat doen.</a:t>
            </a:r>
            <a:endParaRPr/>
          </a:p>
        </p:txBody>
      </p:sp>
      <p:sp>
        <p:nvSpPr>
          <p:cNvPr id="402" name="Google Shape;402;g3d1baeca72d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eldia">
  <p:cSld name="Titeldia">
    <p:bg>
      <p:bgPr>
        <a:solidFill>
          <a:schemeClr val="lt1"/>
        </a:solidFill>
        <a:effectLst/>
      </p:bgPr>
    </p:bg>
    <p:spTree>
      <p:nvGrpSpPr>
        <p:cNvPr id="1" name="Shape 23"/>
        <p:cNvGrpSpPr/>
        <p:nvPr/>
      </p:nvGrpSpPr>
      <p:grpSpPr>
        <a:xfrm>
          <a:off x="0" y="0"/>
          <a:ext cx="0" cy="0"/>
          <a:chOff x="0" y="0"/>
          <a:chExt cx="0" cy="0"/>
        </a:xfrm>
      </p:grpSpPr>
      <p:sp>
        <p:nvSpPr>
          <p:cNvPr id="24" name="Google Shape;24;p15"/>
          <p:cNvSpPr>
            <a:spLocks noGrp="1"/>
          </p:cNvSpPr>
          <p:nvPr>
            <p:ph type="pic" idx="2"/>
          </p:nvPr>
        </p:nvSpPr>
        <p:spPr>
          <a:xfrm>
            <a:off x="86715" y="86714"/>
            <a:ext cx="12018572" cy="6684572"/>
          </a:xfrm>
          <a:prstGeom prst="rect">
            <a:avLst/>
          </a:prstGeom>
          <a:solidFill>
            <a:srgbClr val="D8D8D8"/>
          </a:solidFill>
          <a:ln>
            <a:noFill/>
          </a:ln>
        </p:spPr>
      </p:sp>
      <p:sp>
        <p:nvSpPr>
          <p:cNvPr id="25" name="Google Shape;25;p15"/>
          <p:cNvSpPr txBox="1">
            <a:spLocks noGrp="1"/>
          </p:cNvSpPr>
          <p:nvPr>
            <p:ph type="ctrTitle"/>
          </p:nvPr>
        </p:nvSpPr>
        <p:spPr>
          <a:xfrm>
            <a:off x="0" y="1768422"/>
            <a:ext cx="6840000" cy="2387600"/>
          </a:xfrm>
          <a:prstGeom prst="rect">
            <a:avLst/>
          </a:prstGeom>
          <a:solidFill>
            <a:schemeClr val="dk1">
              <a:alpha val="80000"/>
            </a:schemeClr>
          </a:solidFill>
          <a:ln>
            <a:noFill/>
          </a:ln>
        </p:spPr>
        <p:txBody>
          <a:bodyPr spcFirstLastPara="1" wrap="square" lIns="432000" tIns="0" rIns="432000" bIns="144000" anchor="b" anchorCtr="0">
            <a:noAutofit/>
          </a:bodyPr>
          <a:lstStyle>
            <a:lvl1pPr lvl="0" algn="l">
              <a:lnSpc>
                <a:spcPct val="90000"/>
              </a:lnSpc>
              <a:spcBef>
                <a:spcPts val="0"/>
              </a:spcBef>
              <a:spcAft>
                <a:spcPts val="0"/>
              </a:spcAft>
              <a:buClr>
                <a:schemeClr val="lt1"/>
              </a:buClr>
              <a:buSzPts val="4000"/>
              <a:buFont typeface="Rockwel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5"/>
          <p:cNvSpPr txBox="1">
            <a:spLocks noGrp="1"/>
          </p:cNvSpPr>
          <p:nvPr>
            <p:ph type="subTitle" idx="1"/>
          </p:nvPr>
        </p:nvSpPr>
        <p:spPr>
          <a:xfrm>
            <a:off x="0" y="4153578"/>
            <a:ext cx="6840000" cy="936000"/>
          </a:xfrm>
          <a:prstGeom prst="rect">
            <a:avLst/>
          </a:prstGeom>
          <a:solidFill>
            <a:schemeClr val="dk1">
              <a:alpha val="89803"/>
            </a:schemeClr>
          </a:solidFill>
          <a:ln>
            <a:noFill/>
          </a:ln>
        </p:spPr>
        <p:txBody>
          <a:bodyPr spcFirstLastPara="1" wrap="square" lIns="432000" tIns="144000" rIns="0" bIns="0" anchor="t" anchorCtr="0">
            <a:noAutofit/>
          </a:bodyPr>
          <a:lstStyle>
            <a:lvl1pPr lvl="0" algn="l">
              <a:lnSpc>
                <a:spcPct val="90000"/>
              </a:lnSpc>
              <a:spcBef>
                <a:spcPts val="1000"/>
              </a:spcBef>
              <a:spcAft>
                <a:spcPts val="0"/>
              </a:spcAft>
              <a:buClr>
                <a:schemeClr val="lt1"/>
              </a:buClr>
              <a:buSzPts val="2100"/>
              <a:buNone/>
              <a:defRPr sz="2100">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 kolom">
  <p:cSld name="3 kolom">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24"/>
          <p:cNvSpPr txBox="1">
            <a:spLocks noGrp="1"/>
          </p:cNvSpPr>
          <p:nvPr>
            <p:ph type="body" idx="1"/>
          </p:nvPr>
        </p:nvSpPr>
        <p:spPr>
          <a:xfrm>
            <a:off x="432000" y="1152000"/>
            <a:ext cx="3600000" cy="503925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24"/>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4"/>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a:spcBef>
                <a:spcPts val="0"/>
              </a:spcBef>
              <a:buNone/>
              <a:defRPr sz="1200" b="1" i="1">
                <a:solidFill>
                  <a:srgbClr val="3F3F3F"/>
                </a:solidFill>
                <a:latin typeface="Rockwell"/>
                <a:ea typeface="Rockwell"/>
                <a:cs typeface="Rockwell"/>
                <a:sym typeface="Rockwell"/>
              </a:defRPr>
            </a:lvl1pPr>
            <a:lvl2pPr marL="0" marR="0" lvl="1" indent="0" algn="ctr">
              <a:spcBef>
                <a:spcPts val="0"/>
              </a:spcBef>
              <a:buNone/>
              <a:defRPr sz="1200" b="1" i="1">
                <a:solidFill>
                  <a:srgbClr val="3F3F3F"/>
                </a:solidFill>
                <a:latin typeface="Rockwell"/>
                <a:ea typeface="Rockwell"/>
                <a:cs typeface="Rockwell"/>
                <a:sym typeface="Rockwell"/>
              </a:defRPr>
            </a:lvl2pPr>
            <a:lvl3pPr marL="0" marR="0" lvl="2" indent="0" algn="ctr">
              <a:spcBef>
                <a:spcPts val="0"/>
              </a:spcBef>
              <a:buNone/>
              <a:defRPr sz="1200" b="1" i="1">
                <a:solidFill>
                  <a:srgbClr val="3F3F3F"/>
                </a:solidFill>
                <a:latin typeface="Rockwell"/>
                <a:ea typeface="Rockwell"/>
                <a:cs typeface="Rockwell"/>
                <a:sym typeface="Rockwell"/>
              </a:defRPr>
            </a:lvl3pPr>
            <a:lvl4pPr marL="0" marR="0" lvl="3" indent="0" algn="ctr">
              <a:spcBef>
                <a:spcPts val="0"/>
              </a:spcBef>
              <a:buNone/>
              <a:defRPr sz="1200" b="1" i="1">
                <a:solidFill>
                  <a:srgbClr val="3F3F3F"/>
                </a:solidFill>
                <a:latin typeface="Rockwell"/>
                <a:ea typeface="Rockwell"/>
                <a:cs typeface="Rockwell"/>
                <a:sym typeface="Rockwell"/>
              </a:defRPr>
            </a:lvl4pPr>
            <a:lvl5pPr marL="0" marR="0" lvl="4" indent="0" algn="ctr">
              <a:spcBef>
                <a:spcPts val="0"/>
              </a:spcBef>
              <a:buNone/>
              <a:defRPr sz="1200" b="1" i="1">
                <a:solidFill>
                  <a:srgbClr val="3F3F3F"/>
                </a:solidFill>
                <a:latin typeface="Rockwell"/>
                <a:ea typeface="Rockwell"/>
                <a:cs typeface="Rockwell"/>
                <a:sym typeface="Rockwell"/>
              </a:defRPr>
            </a:lvl5pPr>
            <a:lvl6pPr marL="0" marR="0" lvl="5" indent="0" algn="ctr">
              <a:spcBef>
                <a:spcPts val="0"/>
              </a:spcBef>
              <a:buNone/>
              <a:defRPr sz="1200" b="1" i="1">
                <a:solidFill>
                  <a:srgbClr val="3F3F3F"/>
                </a:solidFill>
                <a:latin typeface="Rockwell"/>
                <a:ea typeface="Rockwell"/>
                <a:cs typeface="Rockwell"/>
                <a:sym typeface="Rockwell"/>
              </a:defRPr>
            </a:lvl6pPr>
            <a:lvl7pPr marL="0" marR="0" lvl="6" indent="0" algn="ctr">
              <a:spcBef>
                <a:spcPts val="0"/>
              </a:spcBef>
              <a:buNone/>
              <a:defRPr sz="1200" b="1" i="1">
                <a:solidFill>
                  <a:srgbClr val="3F3F3F"/>
                </a:solidFill>
                <a:latin typeface="Rockwell"/>
                <a:ea typeface="Rockwell"/>
                <a:cs typeface="Rockwell"/>
                <a:sym typeface="Rockwell"/>
              </a:defRPr>
            </a:lvl7pPr>
            <a:lvl8pPr marL="0" marR="0" lvl="7" indent="0" algn="ctr">
              <a:spcBef>
                <a:spcPts val="0"/>
              </a:spcBef>
              <a:buNone/>
              <a:defRPr sz="1200" b="1" i="1">
                <a:solidFill>
                  <a:srgbClr val="3F3F3F"/>
                </a:solidFill>
                <a:latin typeface="Rockwell"/>
                <a:ea typeface="Rockwell"/>
                <a:cs typeface="Rockwell"/>
                <a:sym typeface="Rockwell"/>
              </a:defRPr>
            </a:lvl8pPr>
            <a:lvl9pPr marL="0" marR="0" lvl="8" indent="0" algn="ctr">
              <a:spcBef>
                <a:spcPts val="0"/>
              </a:spcBef>
              <a:buNone/>
              <a:defRPr sz="1200" b="1" i="1">
                <a:solidFill>
                  <a:srgbClr val="3F3F3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nl-NL"/>
              <a:t>‹nr.›</a:t>
            </a:fld>
            <a:endParaRPr/>
          </a:p>
        </p:txBody>
      </p:sp>
      <p:sp>
        <p:nvSpPr>
          <p:cNvPr id="143" name="Google Shape;143;p24"/>
          <p:cNvSpPr txBox="1">
            <a:spLocks noGrp="1"/>
          </p:cNvSpPr>
          <p:nvPr>
            <p:ph type="body" idx="2"/>
          </p:nvPr>
        </p:nvSpPr>
        <p:spPr>
          <a:xfrm>
            <a:off x="4301550" y="1152000"/>
            <a:ext cx="3600450" cy="50387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4"/>
          <p:cNvSpPr txBox="1">
            <a:spLocks noGrp="1"/>
          </p:cNvSpPr>
          <p:nvPr>
            <p:ph type="body" idx="3"/>
          </p:nvPr>
        </p:nvSpPr>
        <p:spPr>
          <a:xfrm>
            <a:off x="8171550" y="1152000"/>
            <a:ext cx="3600450" cy="50387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 kolom">
  <p:cSld name="5 kolom">
    <p:spTree>
      <p:nvGrpSpPr>
        <p:cNvPr id="1" name="Shape 145"/>
        <p:cNvGrpSpPr/>
        <p:nvPr/>
      </p:nvGrpSpPr>
      <p:grpSpPr>
        <a:xfrm>
          <a:off x="0" y="0"/>
          <a:ext cx="0" cy="0"/>
          <a:chOff x="0" y="0"/>
          <a:chExt cx="0" cy="0"/>
        </a:xfrm>
      </p:grpSpPr>
      <p:sp>
        <p:nvSpPr>
          <p:cNvPr id="146" name="Google Shape;146;p25"/>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25"/>
          <p:cNvSpPr txBox="1">
            <a:spLocks noGrp="1"/>
          </p:cNvSpPr>
          <p:nvPr>
            <p:ph type="body" idx="1"/>
          </p:nvPr>
        </p:nvSpPr>
        <p:spPr>
          <a:xfrm>
            <a:off x="432000" y="1152000"/>
            <a:ext cx="2160000" cy="503925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25"/>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5"/>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a:spcBef>
                <a:spcPts val="0"/>
              </a:spcBef>
              <a:buNone/>
              <a:defRPr sz="1200" b="1" i="1">
                <a:solidFill>
                  <a:srgbClr val="3F3F3F"/>
                </a:solidFill>
                <a:latin typeface="Rockwell"/>
                <a:ea typeface="Rockwell"/>
                <a:cs typeface="Rockwell"/>
                <a:sym typeface="Rockwell"/>
              </a:defRPr>
            </a:lvl1pPr>
            <a:lvl2pPr marL="0" marR="0" lvl="1" indent="0" algn="ctr">
              <a:spcBef>
                <a:spcPts val="0"/>
              </a:spcBef>
              <a:buNone/>
              <a:defRPr sz="1200" b="1" i="1">
                <a:solidFill>
                  <a:srgbClr val="3F3F3F"/>
                </a:solidFill>
                <a:latin typeface="Rockwell"/>
                <a:ea typeface="Rockwell"/>
                <a:cs typeface="Rockwell"/>
                <a:sym typeface="Rockwell"/>
              </a:defRPr>
            </a:lvl2pPr>
            <a:lvl3pPr marL="0" marR="0" lvl="2" indent="0" algn="ctr">
              <a:spcBef>
                <a:spcPts val="0"/>
              </a:spcBef>
              <a:buNone/>
              <a:defRPr sz="1200" b="1" i="1">
                <a:solidFill>
                  <a:srgbClr val="3F3F3F"/>
                </a:solidFill>
                <a:latin typeface="Rockwell"/>
                <a:ea typeface="Rockwell"/>
                <a:cs typeface="Rockwell"/>
                <a:sym typeface="Rockwell"/>
              </a:defRPr>
            </a:lvl3pPr>
            <a:lvl4pPr marL="0" marR="0" lvl="3" indent="0" algn="ctr">
              <a:spcBef>
                <a:spcPts val="0"/>
              </a:spcBef>
              <a:buNone/>
              <a:defRPr sz="1200" b="1" i="1">
                <a:solidFill>
                  <a:srgbClr val="3F3F3F"/>
                </a:solidFill>
                <a:latin typeface="Rockwell"/>
                <a:ea typeface="Rockwell"/>
                <a:cs typeface="Rockwell"/>
                <a:sym typeface="Rockwell"/>
              </a:defRPr>
            </a:lvl4pPr>
            <a:lvl5pPr marL="0" marR="0" lvl="4" indent="0" algn="ctr">
              <a:spcBef>
                <a:spcPts val="0"/>
              </a:spcBef>
              <a:buNone/>
              <a:defRPr sz="1200" b="1" i="1">
                <a:solidFill>
                  <a:srgbClr val="3F3F3F"/>
                </a:solidFill>
                <a:latin typeface="Rockwell"/>
                <a:ea typeface="Rockwell"/>
                <a:cs typeface="Rockwell"/>
                <a:sym typeface="Rockwell"/>
              </a:defRPr>
            </a:lvl5pPr>
            <a:lvl6pPr marL="0" marR="0" lvl="5" indent="0" algn="ctr">
              <a:spcBef>
                <a:spcPts val="0"/>
              </a:spcBef>
              <a:buNone/>
              <a:defRPr sz="1200" b="1" i="1">
                <a:solidFill>
                  <a:srgbClr val="3F3F3F"/>
                </a:solidFill>
                <a:latin typeface="Rockwell"/>
                <a:ea typeface="Rockwell"/>
                <a:cs typeface="Rockwell"/>
                <a:sym typeface="Rockwell"/>
              </a:defRPr>
            </a:lvl6pPr>
            <a:lvl7pPr marL="0" marR="0" lvl="6" indent="0" algn="ctr">
              <a:spcBef>
                <a:spcPts val="0"/>
              </a:spcBef>
              <a:buNone/>
              <a:defRPr sz="1200" b="1" i="1">
                <a:solidFill>
                  <a:srgbClr val="3F3F3F"/>
                </a:solidFill>
                <a:latin typeface="Rockwell"/>
                <a:ea typeface="Rockwell"/>
                <a:cs typeface="Rockwell"/>
                <a:sym typeface="Rockwell"/>
              </a:defRPr>
            </a:lvl7pPr>
            <a:lvl8pPr marL="0" marR="0" lvl="7" indent="0" algn="ctr">
              <a:spcBef>
                <a:spcPts val="0"/>
              </a:spcBef>
              <a:buNone/>
              <a:defRPr sz="1200" b="1" i="1">
                <a:solidFill>
                  <a:srgbClr val="3F3F3F"/>
                </a:solidFill>
                <a:latin typeface="Rockwell"/>
                <a:ea typeface="Rockwell"/>
                <a:cs typeface="Rockwell"/>
                <a:sym typeface="Rockwell"/>
              </a:defRPr>
            </a:lvl8pPr>
            <a:lvl9pPr marL="0" marR="0" lvl="8" indent="0" algn="ctr">
              <a:spcBef>
                <a:spcPts val="0"/>
              </a:spcBef>
              <a:buNone/>
              <a:defRPr sz="1200" b="1" i="1">
                <a:solidFill>
                  <a:srgbClr val="3F3F3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nl-NL"/>
              <a:t>‹nr.›</a:t>
            </a:fld>
            <a:endParaRPr/>
          </a:p>
        </p:txBody>
      </p:sp>
      <p:sp>
        <p:nvSpPr>
          <p:cNvPr id="150" name="Google Shape;150;p25"/>
          <p:cNvSpPr txBox="1">
            <a:spLocks noGrp="1"/>
          </p:cNvSpPr>
          <p:nvPr>
            <p:ph type="body" idx="2"/>
          </p:nvPr>
        </p:nvSpPr>
        <p:spPr>
          <a:xfrm>
            <a:off x="2726412" y="1152525"/>
            <a:ext cx="2160588" cy="50387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25"/>
          <p:cNvSpPr txBox="1">
            <a:spLocks noGrp="1"/>
          </p:cNvSpPr>
          <p:nvPr>
            <p:ph type="body" idx="3"/>
          </p:nvPr>
        </p:nvSpPr>
        <p:spPr>
          <a:xfrm>
            <a:off x="5021412" y="1152525"/>
            <a:ext cx="2160588" cy="50387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25"/>
          <p:cNvSpPr txBox="1">
            <a:spLocks noGrp="1"/>
          </p:cNvSpPr>
          <p:nvPr>
            <p:ph type="body" idx="4"/>
          </p:nvPr>
        </p:nvSpPr>
        <p:spPr>
          <a:xfrm>
            <a:off x="7316412" y="1148060"/>
            <a:ext cx="2160588" cy="50387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25"/>
          <p:cNvSpPr txBox="1">
            <a:spLocks noGrp="1"/>
          </p:cNvSpPr>
          <p:nvPr>
            <p:ph type="body" idx="5"/>
          </p:nvPr>
        </p:nvSpPr>
        <p:spPr>
          <a:xfrm>
            <a:off x="9611412" y="1152525"/>
            <a:ext cx="2160588" cy="50387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gitaal product">
  <p:cSld name="Digitaal product">
    <p:spTree>
      <p:nvGrpSpPr>
        <p:cNvPr id="1" name="Shape 154"/>
        <p:cNvGrpSpPr/>
        <p:nvPr/>
      </p:nvGrpSpPr>
      <p:grpSpPr>
        <a:xfrm>
          <a:off x="0" y="0"/>
          <a:ext cx="0" cy="0"/>
          <a:chOff x="0" y="0"/>
          <a:chExt cx="0" cy="0"/>
        </a:xfrm>
      </p:grpSpPr>
      <p:sp>
        <p:nvSpPr>
          <p:cNvPr id="155" name="Google Shape;155;p26"/>
          <p:cNvSpPr/>
          <p:nvPr/>
        </p:nvSpPr>
        <p:spPr>
          <a:xfrm rot="-2339177">
            <a:off x="10216425" y="538864"/>
            <a:ext cx="467362" cy="344458"/>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26"/>
          <p:cNvSpPr/>
          <p:nvPr/>
        </p:nvSpPr>
        <p:spPr>
          <a:xfrm rot="-1222373">
            <a:off x="10678141" y="849218"/>
            <a:ext cx="316887" cy="233554"/>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26"/>
          <p:cNvSpPr/>
          <p:nvPr/>
        </p:nvSpPr>
        <p:spPr>
          <a:xfrm rot="-2339177">
            <a:off x="10717367" y="620572"/>
            <a:ext cx="250689" cy="184764"/>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26"/>
          <p:cNvSpPr/>
          <p:nvPr/>
        </p:nvSpPr>
        <p:spPr>
          <a:xfrm rot="-1789612">
            <a:off x="11064926" y="781602"/>
            <a:ext cx="216995" cy="159931"/>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26"/>
          <p:cNvSpPr/>
          <p:nvPr/>
        </p:nvSpPr>
        <p:spPr>
          <a:xfrm rot="-3322149">
            <a:off x="11152527" y="382052"/>
            <a:ext cx="216995" cy="159931"/>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26"/>
          <p:cNvSpPr/>
          <p:nvPr/>
        </p:nvSpPr>
        <p:spPr>
          <a:xfrm rot="-838582">
            <a:off x="11545452" y="1030689"/>
            <a:ext cx="162256" cy="119587"/>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26"/>
          <p:cNvSpPr/>
          <p:nvPr/>
        </p:nvSpPr>
        <p:spPr>
          <a:xfrm rot="-4284707">
            <a:off x="11756248" y="247552"/>
            <a:ext cx="216995" cy="159931"/>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26"/>
          <p:cNvSpPr/>
          <p:nvPr/>
        </p:nvSpPr>
        <p:spPr>
          <a:xfrm rot="-1517764">
            <a:off x="11448108" y="631127"/>
            <a:ext cx="216995" cy="159931"/>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26"/>
          <p:cNvSpPr/>
          <p:nvPr/>
        </p:nvSpPr>
        <p:spPr>
          <a:xfrm rot="-1720268">
            <a:off x="11668879" y="824433"/>
            <a:ext cx="216995" cy="159931"/>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26"/>
          <p:cNvSpPr/>
          <p:nvPr/>
        </p:nvSpPr>
        <p:spPr>
          <a:xfrm rot="328041">
            <a:off x="10094502" y="901548"/>
            <a:ext cx="579699" cy="606799"/>
          </a:xfrm>
          <a:custGeom>
            <a:avLst/>
            <a:gdLst/>
            <a:ahLst/>
            <a:cxnLst/>
            <a:rect l="l" t="t" r="r" b="b"/>
            <a:pathLst>
              <a:path w="487806" h="510610" extrusionOk="0">
                <a:moveTo>
                  <a:pt x="487806" y="171848"/>
                </a:moveTo>
                <a:lnTo>
                  <a:pt x="308036" y="510610"/>
                </a:lnTo>
                <a:lnTo>
                  <a:pt x="0" y="0"/>
                </a:lnTo>
                <a:lnTo>
                  <a:pt x="487806" y="171848"/>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26"/>
          <p:cNvSpPr/>
          <p:nvPr/>
        </p:nvSpPr>
        <p:spPr>
          <a:xfrm>
            <a:off x="10871770" y="1202556"/>
            <a:ext cx="316887" cy="233554"/>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 name="Google Shape;166;p26"/>
          <p:cNvSpPr/>
          <p:nvPr/>
        </p:nvSpPr>
        <p:spPr>
          <a:xfrm rot="-838582">
            <a:off x="11512604" y="1484835"/>
            <a:ext cx="162256" cy="119587"/>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26"/>
          <p:cNvSpPr/>
          <p:nvPr/>
        </p:nvSpPr>
        <p:spPr>
          <a:xfrm rot="1160487">
            <a:off x="10291662" y="1614015"/>
            <a:ext cx="316887" cy="233554"/>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26"/>
          <p:cNvSpPr/>
          <p:nvPr/>
        </p:nvSpPr>
        <p:spPr>
          <a:xfrm rot="803026">
            <a:off x="11586107" y="2015428"/>
            <a:ext cx="162256" cy="119587"/>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9" name="Google Shape;169;p26"/>
          <p:cNvGrpSpPr/>
          <p:nvPr/>
        </p:nvGrpSpPr>
        <p:grpSpPr>
          <a:xfrm>
            <a:off x="3383603" y="1013721"/>
            <a:ext cx="7749965" cy="5100743"/>
            <a:chOff x="510812" y="938373"/>
            <a:chExt cx="8073393" cy="5313612"/>
          </a:xfrm>
        </p:grpSpPr>
        <p:sp>
          <p:nvSpPr>
            <p:cNvPr id="170" name="Google Shape;170;p26"/>
            <p:cNvSpPr/>
            <p:nvPr/>
          </p:nvSpPr>
          <p:spPr>
            <a:xfrm>
              <a:off x="877709" y="938373"/>
              <a:ext cx="7339600" cy="5234482"/>
            </a:xfrm>
            <a:prstGeom prst="round2SameRect">
              <a:avLst>
                <a:gd name="adj1" fmla="val 5601"/>
                <a:gd name="adj2" fmla="val 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26"/>
            <p:cNvSpPr/>
            <p:nvPr/>
          </p:nvSpPr>
          <p:spPr>
            <a:xfrm>
              <a:off x="930758" y="995668"/>
              <a:ext cx="7233502" cy="5177187"/>
            </a:xfrm>
            <a:prstGeom prst="round2SameRect">
              <a:avLst>
                <a:gd name="adj1" fmla="val 4499"/>
                <a:gd name="adj2" fmla="val 0"/>
              </a:avLst>
            </a:prstGeom>
            <a:solidFill>
              <a:schemeClr val="l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26"/>
            <p:cNvSpPr/>
            <p:nvPr/>
          </p:nvSpPr>
          <p:spPr>
            <a:xfrm rot="-5400000">
              <a:off x="2264894" y="295974"/>
              <a:ext cx="4565229" cy="6599909"/>
            </a:xfrm>
            <a:prstGeom prst="roundRect">
              <a:avLst>
                <a:gd name="adj" fmla="val 1476"/>
              </a:avLst>
            </a:prstGeom>
            <a:solidFill>
              <a:schemeClr val="lt1"/>
            </a:solidFill>
            <a:ln w="9525" cap="flat" cmpd="sng">
              <a:solidFill>
                <a:srgbClr val="D2CD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26"/>
            <p:cNvSpPr/>
            <p:nvPr/>
          </p:nvSpPr>
          <p:spPr>
            <a:xfrm rot="10800000">
              <a:off x="510812" y="5998253"/>
              <a:ext cx="8073393" cy="248975"/>
            </a:xfrm>
            <a:prstGeom prst="round2SameRect">
              <a:avLst>
                <a:gd name="adj1" fmla="val 50000"/>
                <a:gd name="adj2" fmla="val 0"/>
              </a:avLst>
            </a:prstGeom>
            <a:solidFill>
              <a:schemeClr val="l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26"/>
            <p:cNvSpPr/>
            <p:nvPr/>
          </p:nvSpPr>
          <p:spPr>
            <a:xfrm>
              <a:off x="3668019" y="6206338"/>
              <a:ext cx="1758981" cy="45647"/>
            </a:xfrm>
            <a:prstGeom prst="round2SameRect">
              <a:avLst>
                <a:gd name="adj1" fmla="val 50000"/>
                <a:gd name="adj2" fmla="val 0"/>
              </a:avLst>
            </a:prstGeom>
            <a:gradFill>
              <a:gsLst>
                <a:gs pos="0">
                  <a:srgbClr val="000000">
                    <a:alpha val="0"/>
                  </a:srgbClr>
                </a:gs>
                <a:gs pos="100000">
                  <a:srgbClr val="000000">
                    <a:alpha val="3098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26"/>
            <p:cNvSpPr/>
            <p:nvPr/>
          </p:nvSpPr>
          <p:spPr>
            <a:xfrm rot="-5400000">
              <a:off x="4660498" y="1119143"/>
              <a:ext cx="48680" cy="4868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26"/>
            <p:cNvSpPr/>
            <p:nvPr/>
          </p:nvSpPr>
          <p:spPr>
            <a:xfrm rot="-5400000">
              <a:off x="4505961" y="1106017"/>
              <a:ext cx="83096" cy="83096"/>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26"/>
            <p:cNvSpPr/>
            <p:nvPr/>
          </p:nvSpPr>
          <p:spPr>
            <a:xfrm rot="-5400000">
              <a:off x="4524686" y="1124741"/>
              <a:ext cx="45647" cy="45647"/>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78" name="Google Shape;178;p26"/>
          <p:cNvSpPr txBox="1">
            <a:spLocks noGrp="1"/>
          </p:cNvSpPr>
          <p:nvPr>
            <p:ph type="body" idx="1"/>
          </p:nvPr>
        </p:nvSpPr>
        <p:spPr>
          <a:xfrm>
            <a:off x="432000" y="1152000"/>
            <a:ext cx="2951603" cy="2196235"/>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rgbClr val="3F3F3F"/>
              </a:buClr>
              <a:buSzPts val="2800"/>
              <a:buNone/>
              <a:defRPr sz="2800">
                <a:solidFill>
                  <a:srgbClr val="3F3F3F"/>
                </a:solidFill>
              </a:defRPr>
            </a:lvl1pPr>
            <a:lvl2pPr marL="914400" lvl="1" indent="-228600" algn="l">
              <a:lnSpc>
                <a:spcPct val="90000"/>
              </a:lnSpc>
              <a:spcBef>
                <a:spcPts val="500"/>
              </a:spcBef>
              <a:spcAft>
                <a:spcPts val="0"/>
              </a:spcAft>
              <a:buClr>
                <a:srgbClr val="3F3F3F"/>
              </a:buClr>
              <a:buSzPts val="2400"/>
              <a:buNone/>
              <a:defRPr sz="2400">
                <a:solidFill>
                  <a:srgbClr val="3F3F3F"/>
                </a:solidFill>
              </a:defRPr>
            </a:lvl2pPr>
            <a:lvl3pPr marL="1371600" lvl="2" indent="-228600" algn="l">
              <a:lnSpc>
                <a:spcPct val="90000"/>
              </a:lnSpc>
              <a:spcBef>
                <a:spcPts val="500"/>
              </a:spcBef>
              <a:spcAft>
                <a:spcPts val="0"/>
              </a:spcAft>
              <a:buClr>
                <a:srgbClr val="3F3F3F"/>
              </a:buClr>
              <a:buSzPts val="2000"/>
              <a:buNone/>
              <a:defRPr sz="2000">
                <a:solidFill>
                  <a:srgbClr val="3F3F3F"/>
                </a:solidFill>
              </a:defRPr>
            </a:lvl3pPr>
            <a:lvl4pPr marL="1828800" lvl="3" indent="-228600" algn="l">
              <a:lnSpc>
                <a:spcPct val="90000"/>
              </a:lnSpc>
              <a:spcBef>
                <a:spcPts val="500"/>
              </a:spcBef>
              <a:spcAft>
                <a:spcPts val="0"/>
              </a:spcAft>
              <a:buClr>
                <a:srgbClr val="3F3F3F"/>
              </a:buClr>
              <a:buSzPts val="2000"/>
              <a:buNone/>
              <a:defRPr sz="2000">
                <a:solidFill>
                  <a:srgbClr val="3F3F3F"/>
                </a:solidFill>
              </a:defRPr>
            </a:lvl4pPr>
            <a:lvl5pPr marL="2286000" lvl="4" indent="-228600" algn="l">
              <a:lnSpc>
                <a:spcPct val="90000"/>
              </a:lnSpc>
              <a:spcBef>
                <a:spcPts val="500"/>
              </a:spcBef>
              <a:spcAft>
                <a:spcPts val="0"/>
              </a:spcAft>
              <a:buClr>
                <a:srgbClr val="3F3F3F"/>
              </a:buClr>
              <a:buSzPts val="2000"/>
              <a:buNone/>
              <a:defRPr sz="2000">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6"/>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26"/>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6"/>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a:spcBef>
                <a:spcPts val="0"/>
              </a:spcBef>
              <a:buNone/>
              <a:defRPr sz="1200" b="1" i="1">
                <a:solidFill>
                  <a:srgbClr val="3F3F3F"/>
                </a:solidFill>
                <a:latin typeface="Rockwell"/>
                <a:ea typeface="Rockwell"/>
                <a:cs typeface="Rockwell"/>
                <a:sym typeface="Rockwell"/>
              </a:defRPr>
            </a:lvl1pPr>
            <a:lvl2pPr marL="0" marR="0" lvl="1" indent="0" algn="ctr">
              <a:spcBef>
                <a:spcPts val="0"/>
              </a:spcBef>
              <a:buNone/>
              <a:defRPr sz="1200" b="1" i="1">
                <a:solidFill>
                  <a:srgbClr val="3F3F3F"/>
                </a:solidFill>
                <a:latin typeface="Rockwell"/>
                <a:ea typeface="Rockwell"/>
                <a:cs typeface="Rockwell"/>
                <a:sym typeface="Rockwell"/>
              </a:defRPr>
            </a:lvl2pPr>
            <a:lvl3pPr marL="0" marR="0" lvl="2" indent="0" algn="ctr">
              <a:spcBef>
                <a:spcPts val="0"/>
              </a:spcBef>
              <a:buNone/>
              <a:defRPr sz="1200" b="1" i="1">
                <a:solidFill>
                  <a:srgbClr val="3F3F3F"/>
                </a:solidFill>
                <a:latin typeface="Rockwell"/>
                <a:ea typeface="Rockwell"/>
                <a:cs typeface="Rockwell"/>
                <a:sym typeface="Rockwell"/>
              </a:defRPr>
            </a:lvl3pPr>
            <a:lvl4pPr marL="0" marR="0" lvl="3" indent="0" algn="ctr">
              <a:spcBef>
                <a:spcPts val="0"/>
              </a:spcBef>
              <a:buNone/>
              <a:defRPr sz="1200" b="1" i="1">
                <a:solidFill>
                  <a:srgbClr val="3F3F3F"/>
                </a:solidFill>
                <a:latin typeface="Rockwell"/>
                <a:ea typeface="Rockwell"/>
                <a:cs typeface="Rockwell"/>
                <a:sym typeface="Rockwell"/>
              </a:defRPr>
            </a:lvl4pPr>
            <a:lvl5pPr marL="0" marR="0" lvl="4" indent="0" algn="ctr">
              <a:spcBef>
                <a:spcPts val="0"/>
              </a:spcBef>
              <a:buNone/>
              <a:defRPr sz="1200" b="1" i="1">
                <a:solidFill>
                  <a:srgbClr val="3F3F3F"/>
                </a:solidFill>
                <a:latin typeface="Rockwell"/>
                <a:ea typeface="Rockwell"/>
                <a:cs typeface="Rockwell"/>
                <a:sym typeface="Rockwell"/>
              </a:defRPr>
            </a:lvl5pPr>
            <a:lvl6pPr marL="0" marR="0" lvl="5" indent="0" algn="ctr">
              <a:spcBef>
                <a:spcPts val="0"/>
              </a:spcBef>
              <a:buNone/>
              <a:defRPr sz="1200" b="1" i="1">
                <a:solidFill>
                  <a:srgbClr val="3F3F3F"/>
                </a:solidFill>
                <a:latin typeface="Rockwell"/>
                <a:ea typeface="Rockwell"/>
                <a:cs typeface="Rockwell"/>
                <a:sym typeface="Rockwell"/>
              </a:defRPr>
            </a:lvl6pPr>
            <a:lvl7pPr marL="0" marR="0" lvl="6" indent="0" algn="ctr">
              <a:spcBef>
                <a:spcPts val="0"/>
              </a:spcBef>
              <a:buNone/>
              <a:defRPr sz="1200" b="1" i="1">
                <a:solidFill>
                  <a:srgbClr val="3F3F3F"/>
                </a:solidFill>
                <a:latin typeface="Rockwell"/>
                <a:ea typeface="Rockwell"/>
                <a:cs typeface="Rockwell"/>
                <a:sym typeface="Rockwell"/>
              </a:defRPr>
            </a:lvl7pPr>
            <a:lvl8pPr marL="0" marR="0" lvl="7" indent="0" algn="ctr">
              <a:spcBef>
                <a:spcPts val="0"/>
              </a:spcBef>
              <a:buNone/>
              <a:defRPr sz="1200" b="1" i="1">
                <a:solidFill>
                  <a:srgbClr val="3F3F3F"/>
                </a:solidFill>
                <a:latin typeface="Rockwell"/>
                <a:ea typeface="Rockwell"/>
                <a:cs typeface="Rockwell"/>
                <a:sym typeface="Rockwell"/>
              </a:defRPr>
            </a:lvl8pPr>
            <a:lvl9pPr marL="0" marR="0" lvl="8" indent="0" algn="ctr">
              <a:spcBef>
                <a:spcPts val="0"/>
              </a:spcBef>
              <a:buNone/>
              <a:defRPr sz="1200" b="1" i="1">
                <a:solidFill>
                  <a:srgbClr val="3F3F3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nl-NL"/>
              <a:t>‹nr.›</a:t>
            </a:fld>
            <a:endParaRPr/>
          </a:p>
        </p:txBody>
      </p:sp>
      <p:sp>
        <p:nvSpPr>
          <p:cNvPr id="182" name="Google Shape;182;p26"/>
          <p:cNvSpPr>
            <a:spLocks noGrp="1"/>
          </p:cNvSpPr>
          <p:nvPr>
            <p:ph type="pic" idx="2"/>
          </p:nvPr>
        </p:nvSpPr>
        <p:spPr>
          <a:xfrm>
            <a:off x="4092796" y="1376357"/>
            <a:ext cx="6333545" cy="4379625"/>
          </a:xfrm>
          <a:prstGeom prst="roundRect">
            <a:avLst>
              <a:gd name="adj" fmla="val 1356"/>
            </a:avLst>
          </a:prstGeom>
          <a:solidFill>
            <a:srgbClr val="F2F2F2"/>
          </a:solidFill>
          <a:ln>
            <a:noFill/>
          </a:ln>
        </p:spPr>
      </p:sp>
      <p:sp>
        <p:nvSpPr>
          <p:cNvPr id="183" name="Google Shape;183;p26"/>
          <p:cNvSpPr txBox="1">
            <a:spLocks noGrp="1"/>
          </p:cNvSpPr>
          <p:nvPr>
            <p:ph type="body" idx="3"/>
          </p:nvPr>
        </p:nvSpPr>
        <p:spPr>
          <a:xfrm>
            <a:off x="431800" y="3509766"/>
            <a:ext cx="2951163" cy="2322709"/>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Grote getallen optie 1">
  <p:cSld name="Grote getallen optie 1">
    <p:spTree>
      <p:nvGrpSpPr>
        <p:cNvPr id="1" name="Shape 184"/>
        <p:cNvGrpSpPr/>
        <p:nvPr/>
      </p:nvGrpSpPr>
      <p:grpSpPr>
        <a:xfrm>
          <a:off x="0" y="0"/>
          <a:ext cx="0" cy="0"/>
          <a:chOff x="0" y="0"/>
          <a:chExt cx="0" cy="0"/>
        </a:xfrm>
      </p:grpSpPr>
      <p:sp>
        <p:nvSpPr>
          <p:cNvPr id="185" name="Google Shape;185;p27"/>
          <p:cNvSpPr/>
          <p:nvPr/>
        </p:nvSpPr>
        <p:spPr>
          <a:xfrm>
            <a:off x="0" y="2539992"/>
            <a:ext cx="5373076" cy="4318008"/>
          </a:xfrm>
          <a:custGeom>
            <a:avLst/>
            <a:gdLst/>
            <a:ahLst/>
            <a:cxnLst/>
            <a:rect l="l" t="t" r="r" b="b"/>
            <a:pathLst>
              <a:path w="5373076" h="4318008" extrusionOk="0">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27"/>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27"/>
          <p:cNvSpPr txBox="1">
            <a:spLocks noGrp="1"/>
          </p:cNvSpPr>
          <p:nvPr>
            <p:ph type="body" idx="1"/>
          </p:nvPr>
        </p:nvSpPr>
        <p:spPr>
          <a:xfrm>
            <a:off x="906843" y="3429050"/>
            <a:ext cx="4522314" cy="2762949"/>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7"/>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27"/>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a:spcBef>
                <a:spcPts val="0"/>
              </a:spcBef>
              <a:buNone/>
              <a:defRPr sz="1200" b="1" i="1">
                <a:solidFill>
                  <a:srgbClr val="3F3F3F"/>
                </a:solidFill>
                <a:latin typeface="Rockwell"/>
                <a:ea typeface="Rockwell"/>
                <a:cs typeface="Rockwell"/>
                <a:sym typeface="Rockwell"/>
              </a:defRPr>
            </a:lvl1pPr>
            <a:lvl2pPr marL="0" marR="0" lvl="1" indent="0" algn="ctr">
              <a:spcBef>
                <a:spcPts val="0"/>
              </a:spcBef>
              <a:buNone/>
              <a:defRPr sz="1200" b="1" i="1">
                <a:solidFill>
                  <a:srgbClr val="3F3F3F"/>
                </a:solidFill>
                <a:latin typeface="Rockwell"/>
                <a:ea typeface="Rockwell"/>
                <a:cs typeface="Rockwell"/>
                <a:sym typeface="Rockwell"/>
              </a:defRPr>
            </a:lvl2pPr>
            <a:lvl3pPr marL="0" marR="0" lvl="2" indent="0" algn="ctr">
              <a:spcBef>
                <a:spcPts val="0"/>
              </a:spcBef>
              <a:buNone/>
              <a:defRPr sz="1200" b="1" i="1">
                <a:solidFill>
                  <a:srgbClr val="3F3F3F"/>
                </a:solidFill>
                <a:latin typeface="Rockwell"/>
                <a:ea typeface="Rockwell"/>
                <a:cs typeface="Rockwell"/>
                <a:sym typeface="Rockwell"/>
              </a:defRPr>
            </a:lvl3pPr>
            <a:lvl4pPr marL="0" marR="0" lvl="3" indent="0" algn="ctr">
              <a:spcBef>
                <a:spcPts val="0"/>
              </a:spcBef>
              <a:buNone/>
              <a:defRPr sz="1200" b="1" i="1">
                <a:solidFill>
                  <a:srgbClr val="3F3F3F"/>
                </a:solidFill>
                <a:latin typeface="Rockwell"/>
                <a:ea typeface="Rockwell"/>
                <a:cs typeface="Rockwell"/>
                <a:sym typeface="Rockwell"/>
              </a:defRPr>
            </a:lvl4pPr>
            <a:lvl5pPr marL="0" marR="0" lvl="4" indent="0" algn="ctr">
              <a:spcBef>
                <a:spcPts val="0"/>
              </a:spcBef>
              <a:buNone/>
              <a:defRPr sz="1200" b="1" i="1">
                <a:solidFill>
                  <a:srgbClr val="3F3F3F"/>
                </a:solidFill>
                <a:latin typeface="Rockwell"/>
                <a:ea typeface="Rockwell"/>
                <a:cs typeface="Rockwell"/>
                <a:sym typeface="Rockwell"/>
              </a:defRPr>
            </a:lvl5pPr>
            <a:lvl6pPr marL="0" marR="0" lvl="5" indent="0" algn="ctr">
              <a:spcBef>
                <a:spcPts val="0"/>
              </a:spcBef>
              <a:buNone/>
              <a:defRPr sz="1200" b="1" i="1">
                <a:solidFill>
                  <a:srgbClr val="3F3F3F"/>
                </a:solidFill>
                <a:latin typeface="Rockwell"/>
                <a:ea typeface="Rockwell"/>
                <a:cs typeface="Rockwell"/>
                <a:sym typeface="Rockwell"/>
              </a:defRPr>
            </a:lvl6pPr>
            <a:lvl7pPr marL="0" marR="0" lvl="6" indent="0" algn="ctr">
              <a:spcBef>
                <a:spcPts val="0"/>
              </a:spcBef>
              <a:buNone/>
              <a:defRPr sz="1200" b="1" i="1">
                <a:solidFill>
                  <a:srgbClr val="3F3F3F"/>
                </a:solidFill>
                <a:latin typeface="Rockwell"/>
                <a:ea typeface="Rockwell"/>
                <a:cs typeface="Rockwell"/>
                <a:sym typeface="Rockwell"/>
              </a:defRPr>
            </a:lvl7pPr>
            <a:lvl8pPr marL="0" marR="0" lvl="7" indent="0" algn="ctr">
              <a:spcBef>
                <a:spcPts val="0"/>
              </a:spcBef>
              <a:buNone/>
              <a:defRPr sz="1200" b="1" i="1">
                <a:solidFill>
                  <a:srgbClr val="3F3F3F"/>
                </a:solidFill>
                <a:latin typeface="Rockwell"/>
                <a:ea typeface="Rockwell"/>
                <a:cs typeface="Rockwell"/>
                <a:sym typeface="Rockwell"/>
              </a:defRPr>
            </a:lvl8pPr>
            <a:lvl9pPr marL="0" marR="0" lvl="8" indent="0" algn="ctr">
              <a:spcBef>
                <a:spcPts val="0"/>
              </a:spcBef>
              <a:buNone/>
              <a:defRPr sz="1200" b="1" i="1">
                <a:solidFill>
                  <a:srgbClr val="3F3F3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nl-NL"/>
              <a:t>‹nr.›</a:t>
            </a:fld>
            <a:endParaRPr/>
          </a:p>
        </p:txBody>
      </p:sp>
      <p:sp>
        <p:nvSpPr>
          <p:cNvPr id="190" name="Google Shape;190;p27"/>
          <p:cNvSpPr txBox="1">
            <a:spLocks noGrp="1"/>
          </p:cNvSpPr>
          <p:nvPr>
            <p:ph type="body" idx="2"/>
          </p:nvPr>
        </p:nvSpPr>
        <p:spPr>
          <a:xfrm>
            <a:off x="6774740" y="3429000"/>
            <a:ext cx="4522407" cy="276225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27"/>
          <p:cNvSpPr txBox="1">
            <a:spLocks noGrp="1"/>
          </p:cNvSpPr>
          <p:nvPr>
            <p:ph type="body" idx="3"/>
          </p:nvPr>
        </p:nvSpPr>
        <p:spPr>
          <a:xfrm>
            <a:off x="906463" y="2278063"/>
            <a:ext cx="4522787" cy="885825"/>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rgbClr val="3F3F3F"/>
              </a:buClr>
              <a:buSzPts val="8000"/>
              <a:buNone/>
              <a:defRPr sz="8000" b="1">
                <a:latin typeface="Rockwell"/>
                <a:ea typeface="Rockwell"/>
                <a:cs typeface="Rockwell"/>
                <a:sym typeface="Rockwell"/>
              </a:defRPr>
            </a:lvl1pPr>
            <a:lvl2pPr marL="914400" lvl="1" indent="-228600" algn="l">
              <a:lnSpc>
                <a:spcPct val="90000"/>
              </a:lnSpc>
              <a:spcBef>
                <a:spcPts val="500"/>
              </a:spcBef>
              <a:spcAft>
                <a:spcPts val="0"/>
              </a:spcAft>
              <a:buClr>
                <a:srgbClr val="3F3F3F"/>
              </a:buClr>
              <a:buSzPts val="8000"/>
              <a:buNone/>
              <a:defRPr sz="8000">
                <a:latin typeface="Rockwell"/>
                <a:ea typeface="Rockwell"/>
                <a:cs typeface="Rockwell"/>
                <a:sym typeface="Rockwell"/>
              </a:defRPr>
            </a:lvl2pPr>
            <a:lvl3pPr marL="1371600" lvl="2" indent="-228600" algn="l">
              <a:lnSpc>
                <a:spcPct val="90000"/>
              </a:lnSpc>
              <a:spcBef>
                <a:spcPts val="500"/>
              </a:spcBef>
              <a:spcAft>
                <a:spcPts val="0"/>
              </a:spcAft>
              <a:buClr>
                <a:srgbClr val="3F3F3F"/>
              </a:buClr>
              <a:buSzPts val="8000"/>
              <a:buNone/>
              <a:defRPr sz="8000">
                <a:latin typeface="Rockwell"/>
                <a:ea typeface="Rockwell"/>
                <a:cs typeface="Rockwell"/>
                <a:sym typeface="Rockwell"/>
              </a:defRPr>
            </a:lvl3pPr>
            <a:lvl4pPr marL="1828800" lvl="3" indent="-228600" algn="l">
              <a:lnSpc>
                <a:spcPct val="90000"/>
              </a:lnSpc>
              <a:spcBef>
                <a:spcPts val="500"/>
              </a:spcBef>
              <a:spcAft>
                <a:spcPts val="0"/>
              </a:spcAft>
              <a:buClr>
                <a:srgbClr val="3F3F3F"/>
              </a:buClr>
              <a:buSzPts val="8000"/>
              <a:buNone/>
              <a:defRPr sz="8000">
                <a:latin typeface="Rockwell"/>
                <a:ea typeface="Rockwell"/>
                <a:cs typeface="Rockwell"/>
                <a:sym typeface="Rockwell"/>
              </a:defRPr>
            </a:lvl4pPr>
            <a:lvl5pPr marL="2286000" lvl="4" indent="-228600" algn="l">
              <a:lnSpc>
                <a:spcPct val="90000"/>
              </a:lnSpc>
              <a:spcBef>
                <a:spcPts val="500"/>
              </a:spcBef>
              <a:spcAft>
                <a:spcPts val="0"/>
              </a:spcAft>
              <a:buClr>
                <a:srgbClr val="3F3F3F"/>
              </a:buClr>
              <a:buSzPts val="8000"/>
              <a:buNone/>
              <a:defRPr sz="8000">
                <a:latin typeface="Rockwell"/>
                <a:ea typeface="Rockwell"/>
                <a:cs typeface="Rockwell"/>
                <a:sym typeface="Rockwe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27"/>
          <p:cNvSpPr txBox="1">
            <a:spLocks noGrp="1"/>
          </p:cNvSpPr>
          <p:nvPr>
            <p:ph type="body" idx="4"/>
          </p:nvPr>
        </p:nvSpPr>
        <p:spPr>
          <a:xfrm>
            <a:off x="6762750" y="2278063"/>
            <a:ext cx="4522787" cy="885825"/>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rgbClr val="3F3F3F"/>
              </a:buClr>
              <a:buSzPts val="8000"/>
              <a:buNone/>
              <a:defRPr sz="8000" b="1" i="0">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kolom in vakken">
  <p:cSld name="3 kolom in vakken">
    <p:spTree>
      <p:nvGrpSpPr>
        <p:cNvPr id="1" name="Shape 193"/>
        <p:cNvGrpSpPr/>
        <p:nvPr/>
      </p:nvGrpSpPr>
      <p:grpSpPr>
        <a:xfrm>
          <a:off x="0" y="0"/>
          <a:ext cx="0" cy="0"/>
          <a:chOff x="0" y="0"/>
          <a:chExt cx="0" cy="0"/>
        </a:xfrm>
      </p:grpSpPr>
      <p:sp>
        <p:nvSpPr>
          <p:cNvPr id="194" name="Google Shape;194;p28"/>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28"/>
          <p:cNvSpPr>
            <a:spLocks noGrp="1"/>
          </p:cNvSpPr>
          <p:nvPr>
            <p:ph type="body" idx="1"/>
          </p:nvPr>
        </p:nvSpPr>
        <p:spPr>
          <a:xfrm>
            <a:off x="744396" y="2463936"/>
            <a:ext cx="3726003" cy="3314545"/>
          </a:xfrm>
          <a:prstGeom prst="rightArrowCallout">
            <a:avLst>
              <a:gd name="adj1" fmla="val 50000"/>
              <a:gd name="adj2" fmla="val 25000"/>
              <a:gd name="adj3" fmla="val 15421"/>
              <a:gd name="adj4" fmla="val 80487"/>
            </a:avLst>
          </a:prstGeom>
          <a:solidFill>
            <a:srgbClr val="F2F2F2"/>
          </a:solidFill>
          <a:ln>
            <a:noFill/>
          </a:ln>
        </p:spPr>
        <p:txBody>
          <a:bodyPr spcFirstLastPara="1" wrap="square" lIns="180000" tIns="180000" rIns="180000" bIns="0" anchor="t" anchorCtr="0">
            <a:noAutofit/>
          </a:bodyPr>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28"/>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8"/>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a:spcBef>
                <a:spcPts val="0"/>
              </a:spcBef>
              <a:buNone/>
              <a:defRPr sz="1200" b="1" i="1">
                <a:solidFill>
                  <a:srgbClr val="3F3F3F"/>
                </a:solidFill>
                <a:latin typeface="Rockwell"/>
                <a:ea typeface="Rockwell"/>
                <a:cs typeface="Rockwell"/>
                <a:sym typeface="Rockwell"/>
              </a:defRPr>
            </a:lvl1pPr>
            <a:lvl2pPr marL="0" marR="0" lvl="1" indent="0" algn="ctr">
              <a:spcBef>
                <a:spcPts val="0"/>
              </a:spcBef>
              <a:buNone/>
              <a:defRPr sz="1200" b="1" i="1">
                <a:solidFill>
                  <a:srgbClr val="3F3F3F"/>
                </a:solidFill>
                <a:latin typeface="Rockwell"/>
                <a:ea typeface="Rockwell"/>
                <a:cs typeface="Rockwell"/>
                <a:sym typeface="Rockwell"/>
              </a:defRPr>
            </a:lvl2pPr>
            <a:lvl3pPr marL="0" marR="0" lvl="2" indent="0" algn="ctr">
              <a:spcBef>
                <a:spcPts val="0"/>
              </a:spcBef>
              <a:buNone/>
              <a:defRPr sz="1200" b="1" i="1">
                <a:solidFill>
                  <a:srgbClr val="3F3F3F"/>
                </a:solidFill>
                <a:latin typeface="Rockwell"/>
                <a:ea typeface="Rockwell"/>
                <a:cs typeface="Rockwell"/>
                <a:sym typeface="Rockwell"/>
              </a:defRPr>
            </a:lvl3pPr>
            <a:lvl4pPr marL="0" marR="0" lvl="3" indent="0" algn="ctr">
              <a:spcBef>
                <a:spcPts val="0"/>
              </a:spcBef>
              <a:buNone/>
              <a:defRPr sz="1200" b="1" i="1">
                <a:solidFill>
                  <a:srgbClr val="3F3F3F"/>
                </a:solidFill>
                <a:latin typeface="Rockwell"/>
                <a:ea typeface="Rockwell"/>
                <a:cs typeface="Rockwell"/>
                <a:sym typeface="Rockwell"/>
              </a:defRPr>
            </a:lvl4pPr>
            <a:lvl5pPr marL="0" marR="0" lvl="4" indent="0" algn="ctr">
              <a:spcBef>
                <a:spcPts val="0"/>
              </a:spcBef>
              <a:buNone/>
              <a:defRPr sz="1200" b="1" i="1">
                <a:solidFill>
                  <a:srgbClr val="3F3F3F"/>
                </a:solidFill>
                <a:latin typeface="Rockwell"/>
                <a:ea typeface="Rockwell"/>
                <a:cs typeface="Rockwell"/>
                <a:sym typeface="Rockwell"/>
              </a:defRPr>
            </a:lvl5pPr>
            <a:lvl6pPr marL="0" marR="0" lvl="5" indent="0" algn="ctr">
              <a:spcBef>
                <a:spcPts val="0"/>
              </a:spcBef>
              <a:buNone/>
              <a:defRPr sz="1200" b="1" i="1">
                <a:solidFill>
                  <a:srgbClr val="3F3F3F"/>
                </a:solidFill>
                <a:latin typeface="Rockwell"/>
                <a:ea typeface="Rockwell"/>
                <a:cs typeface="Rockwell"/>
                <a:sym typeface="Rockwell"/>
              </a:defRPr>
            </a:lvl6pPr>
            <a:lvl7pPr marL="0" marR="0" lvl="6" indent="0" algn="ctr">
              <a:spcBef>
                <a:spcPts val="0"/>
              </a:spcBef>
              <a:buNone/>
              <a:defRPr sz="1200" b="1" i="1">
                <a:solidFill>
                  <a:srgbClr val="3F3F3F"/>
                </a:solidFill>
                <a:latin typeface="Rockwell"/>
                <a:ea typeface="Rockwell"/>
                <a:cs typeface="Rockwell"/>
                <a:sym typeface="Rockwell"/>
              </a:defRPr>
            </a:lvl7pPr>
            <a:lvl8pPr marL="0" marR="0" lvl="7" indent="0" algn="ctr">
              <a:spcBef>
                <a:spcPts val="0"/>
              </a:spcBef>
              <a:buNone/>
              <a:defRPr sz="1200" b="1" i="1">
                <a:solidFill>
                  <a:srgbClr val="3F3F3F"/>
                </a:solidFill>
                <a:latin typeface="Rockwell"/>
                <a:ea typeface="Rockwell"/>
                <a:cs typeface="Rockwell"/>
                <a:sym typeface="Rockwell"/>
              </a:defRPr>
            </a:lvl8pPr>
            <a:lvl9pPr marL="0" marR="0" lvl="8" indent="0" algn="ctr">
              <a:spcBef>
                <a:spcPts val="0"/>
              </a:spcBef>
              <a:buNone/>
              <a:defRPr sz="1200" b="1" i="1">
                <a:solidFill>
                  <a:srgbClr val="3F3F3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nl-NL"/>
              <a:t>‹nr.›</a:t>
            </a:fld>
            <a:endParaRPr/>
          </a:p>
        </p:txBody>
      </p:sp>
      <p:sp>
        <p:nvSpPr>
          <p:cNvPr id="198" name="Google Shape;198;p28"/>
          <p:cNvSpPr>
            <a:spLocks noGrp="1"/>
          </p:cNvSpPr>
          <p:nvPr>
            <p:ph type="body" idx="2"/>
          </p:nvPr>
        </p:nvSpPr>
        <p:spPr>
          <a:xfrm>
            <a:off x="4613985" y="2463801"/>
            <a:ext cx="3726469" cy="3314200"/>
          </a:xfrm>
          <a:prstGeom prst="rightArrowCallout">
            <a:avLst>
              <a:gd name="adj1" fmla="val 50000"/>
              <a:gd name="adj2" fmla="val 25000"/>
              <a:gd name="adj3" fmla="val 16186"/>
              <a:gd name="adj4" fmla="val 80493"/>
            </a:avLst>
          </a:prstGeom>
          <a:solidFill>
            <a:srgbClr val="F2F2F2"/>
          </a:solidFill>
          <a:ln>
            <a:noFill/>
          </a:ln>
        </p:spPr>
        <p:txBody>
          <a:bodyPr spcFirstLastPara="1" wrap="square" lIns="180000" tIns="180000" rIns="18000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28"/>
          <p:cNvSpPr txBox="1">
            <a:spLocks noGrp="1"/>
          </p:cNvSpPr>
          <p:nvPr>
            <p:ph type="body" idx="3"/>
          </p:nvPr>
        </p:nvSpPr>
        <p:spPr>
          <a:xfrm>
            <a:off x="8483985" y="2463801"/>
            <a:ext cx="2963619" cy="3314200"/>
          </a:xfrm>
          <a:prstGeom prst="rect">
            <a:avLst/>
          </a:prstGeom>
          <a:solidFill>
            <a:srgbClr val="F2F2F2"/>
          </a:solidFill>
          <a:ln>
            <a:noFill/>
          </a:ln>
        </p:spPr>
        <p:txBody>
          <a:bodyPr spcFirstLastPara="1" wrap="square" lIns="180000" tIns="180000" rIns="18000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28"/>
          <p:cNvSpPr txBox="1">
            <a:spLocks noGrp="1"/>
          </p:cNvSpPr>
          <p:nvPr>
            <p:ph type="body" idx="4"/>
          </p:nvPr>
        </p:nvSpPr>
        <p:spPr>
          <a:xfrm>
            <a:off x="431800" y="1080000"/>
            <a:ext cx="11339513" cy="27656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28"/>
          <p:cNvSpPr txBox="1">
            <a:spLocks noGrp="1"/>
          </p:cNvSpPr>
          <p:nvPr>
            <p:ph type="body" idx="5"/>
          </p:nvPr>
        </p:nvSpPr>
        <p:spPr>
          <a:xfrm>
            <a:off x="744236" y="1647240"/>
            <a:ext cx="2975578" cy="648000"/>
          </a:xfrm>
          <a:prstGeom prst="rect">
            <a:avLst/>
          </a:prstGeom>
          <a:noFill/>
          <a:ln w="9525" cap="flat" cmpd="sng">
            <a:solidFill>
              <a:schemeClr val="accent1"/>
            </a:solidFill>
            <a:prstDash val="solid"/>
            <a:round/>
            <a:headEnd type="none" w="sm" len="sm"/>
            <a:tailEnd type="none" w="sm" len="sm"/>
          </a:ln>
        </p:spPr>
        <p:txBody>
          <a:bodyPr spcFirstLastPara="1" wrap="square" lIns="0" tIns="108000" rIns="0" bIns="0" anchor="t" anchorCtr="0">
            <a:noAutofit/>
          </a:bodyPr>
          <a:lstStyle>
            <a:lvl1pPr marL="457200" lvl="0" indent="-228600" algn="ctr">
              <a:lnSpc>
                <a:spcPct val="90000"/>
              </a:lnSpc>
              <a:spcBef>
                <a:spcPts val="1000"/>
              </a:spcBef>
              <a:spcAft>
                <a:spcPts val="0"/>
              </a:spcAft>
              <a:buClr>
                <a:srgbClr val="3F3F3F"/>
              </a:buClr>
              <a:buSzPts val="1800"/>
              <a:buNone/>
              <a:defRPr>
                <a:latin typeface="Rockwell"/>
                <a:ea typeface="Rockwell"/>
                <a:cs typeface="Rockwell"/>
                <a:sym typeface="Rockwell"/>
              </a:defRPr>
            </a:lvl1pPr>
            <a:lvl2pPr marL="914400" lvl="1" indent="-228600" algn="ctr">
              <a:lnSpc>
                <a:spcPct val="90000"/>
              </a:lnSpc>
              <a:spcBef>
                <a:spcPts val="500"/>
              </a:spcBef>
              <a:spcAft>
                <a:spcPts val="0"/>
              </a:spcAft>
              <a:buClr>
                <a:srgbClr val="3F3F3F"/>
              </a:buClr>
              <a:buSzPts val="1600"/>
              <a:buNone/>
              <a:defRPr/>
            </a:lvl2pPr>
            <a:lvl3pPr marL="1371600" lvl="2" indent="-228600" algn="ctr">
              <a:lnSpc>
                <a:spcPct val="90000"/>
              </a:lnSpc>
              <a:spcBef>
                <a:spcPts val="500"/>
              </a:spcBef>
              <a:spcAft>
                <a:spcPts val="0"/>
              </a:spcAft>
              <a:buClr>
                <a:srgbClr val="3F3F3F"/>
              </a:buClr>
              <a:buSzPts val="1400"/>
              <a:buNone/>
              <a:defRPr/>
            </a:lvl3pPr>
            <a:lvl4pPr marL="1828800" lvl="3" indent="-228600" algn="ctr">
              <a:lnSpc>
                <a:spcPct val="90000"/>
              </a:lnSpc>
              <a:spcBef>
                <a:spcPts val="500"/>
              </a:spcBef>
              <a:spcAft>
                <a:spcPts val="0"/>
              </a:spcAft>
              <a:buClr>
                <a:srgbClr val="3F3F3F"/>
              </a:buClr>
              <a:buSzPts val="1400"/>
              <a:buNone/>
              <a:defRPr/>
            </a:lvl4pPr>
            <a:lvl5pPr marL="2286000" lvl="4" indent="-228600" algn="ctr">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28"/>
          <p:cNvSpPr txBox="1">
            <a:spLocks noGrp="1"/>
          </p:cNvSpPr>
          <p:nvPr>
            <p:ph type="body" idx="6"/>
          </p:nvPr>
        </p:nvSpPr>
        <p:spPr>
          <a:xfrm>
            <a:off x="4608336" y="1647040"/>
            <a:ext cx="2975578" cy="648000"/>
          </a:xfrm>
          <a:prstGeom prst="rect">
            <a:avLst/>
          </a:prstGeom>
          <a:noFill/>
          <a:ln w="9525" cap="flat" cmpd="sng">
            <a:solidFill>
              <a:schemeClr val="accent2"/>
            </a:solidFill>
            <a:prstDash val="solid"/>
            <a:round/>
            <a:headEnd type="none" w="sm" len="sm"/>
            <a:tailEnd type="none" w="sm" len="sm"/>
          </a:ln>
        </p:spPr>
        <p:txBody>
          <a:bodyPr spcFirstLastPara="1" wrap="square" lIns="0" tIns="108000" rIns="0" bIns="0" anchor="t" anchorCtr="0">
            <a:noAutofit/>
          </a:bodyPr>
          <a:lstStyle>
            <a:lvl1pPr marL="457200" lvl="0" indent="-228600" algn="ctr">
              <a:lnSpc>
                <a:spcPct val="90000"/>
              </a:lnSpc>
              <a:spcBef>
                <a:spcPts val="1000"/>
              </a:spcBef>
              <a:spcAft>
                <a:spcPts val="0"/>
              </a:spcAft>
              <a:buClr>
                <a:srgbClr val="3F3F3F"/>
              </a:buClr>
              <a:buSzPts val="1800"/>
              <a:buNone/>
              <a:defRPr>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28"/>
          <p:cNvSpPr txBox="1">
            <a:spLocks noGrp="1"/>
          </p:cNvSpPr>
          <p:nvPr>
            <p:ph type="body" idx="7"/>
          </p:nvPr>
        </p:nvSpPr>
        <p:spPr>
          <a:xfrm>
            <a:off x="8483986" y="1647240"/>
            <a:ext cx="2975578" cy="648000"/>
          </a:xfrm>
          <a:prstGeom prst="rect">
            <a:avLst/>
          </a:prstGeom>
          <a:noFill/>
          <a:ln w="9525" cap="flat" cmpd="sng">
            <a:solidFill>
              <a:schemeClr val="accent3"/>
            </a:solidFill>
            <a:prstDash val="solid"/>
            <a:round/>
            <a:headEnd type="none" w="sm" len="sm"/>
            <a:tailEnd type="none" w="sm" len="sm"/>
          </a:ln>
        </p:spPr>
        <p:txBody>
          <a:bodyPr spcFirstLastPara="1" wrap="square" lIns="0" tIns="108000" rIns="0" bIns="0" anchor="t" anchorCtr="0">
            <a:noAutofit/>
          </a:bodyPr>
          <a:lstStyle>
            <a:lvl1pPr marL="457200" lvl="0" indent="-228600" algn="ctr">
              <a:lnSpc>
                <a:spcPct val="90000"/>
              </a:lnSpc>
              <a:spcBef>
                <a:spcPts val="1000"/>
              </a:spcBef>
              <a:spcAft>
                <a:spcPts val="0"/>
              </a:spcAft>
              <a:buClr>
                <a:srgbClr val="3F3F3F"/>
              </a:buClr>
              <a:buSzPts val="1800"/>
              <a:buNone/>
              <a:defRPr>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jdlijn">
  <p:cSld name="Tijdlijn">
    <p:spTree>
      <p:nvGrpSpPr>
        <p:cNvPr id="1" name="Shape 204"/>
        <p:cNvGrpSpPr/>
        <p:nvPr/>
      </p:nvGrpSpPr>
      <p:grpSpPr>
        <a:xfrm>
          <a:off x="0" y="0"/>
          <a:ext cx="0" cy="0"/>
          <a:chOff x="0" y="0"/>
          <a:chExt cx="0" cy="0"/>
        </a:xfrm>
      </p:grpSpPr>
      <p:sp>
        <p:nvSpPr>
          <p:cNvPr id="205" name="Google Shape;205;p29"/>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29"/>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29"/>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a:spcBef>
                <a:spcPts val="0"/>
              </a:spcBef>
              <a:buNone/>
              <a:defRPr sz="1200" b="1" i="1">
                <a:solidFill>
                  <a:srgbClr val="3F3F3F"/>
                </a:solidFill>
                <a:latin typeface="Rockwell"/>
                <a:ea typeface="Rockwell"/>
                <a:cs typeface="Rockwell"/>
                <a:sym typeface="Rockwell"/>
              </a:defRPr>
            </a:lvl1pPr>
            <a:lvl2pPr marL="0" marR="0" lvl="1" indent="0" algn="ctr">
              <a:spcBef>
                <a:spcPts val="0"/>
              </a:spcBef>
              <a:buNone/>
              <a:defRPr sz="1200" b="1" i="1">
                <a:solidFill>
                  <a:srgbClr val="3F3F3F"/>
                </a:solidFill>
                <a:latin typeface="Rockwell"/>
                <a:ea typeface="Rockwell"/>
                <a:cs typeface="Rockwell"/>
                <a:sym typeface="Rockwell"/>
              </a:defRPr>
            </a:lvl2pPr>
            <a:lvl3pPr marL="0" marR="0" lvl="2" indent="0" algn="ctr">
              <a:spcBef>
                <a:spcPts val="0"/>
              </a:spcBef>
              <a:buNone/>
              <a:defRPr sz="1200" b="1" i="1">
                <a:solidFill>
                  <a:srgbClr val="3F3F3F"/>
                </a:solidFill>
                <a:latin typeface="Rockwell"/>
                <a:ea typeface="Rockwell"/>
                <a:cs typeface="Rockwell"/>
                <a:sym typeface="Rockwell"/>
              </a:defRPr>
            </a:lvl3pPr>
            <a:lvl4pPr marL="0" marR="0" lvl="3" indent="0" algn="ctr">
              <a:spcBef>
                <a:spcPts val="0"/>
              </a:spcBef>
              <a:buNone/>
              <a:defRPr sz="1200" b="1" i="1">
                <a:solidFill>
                  <a:srgbClr val="3F3F3F"/>
                </a:solidFill>
                <a:latin typeface="Rockwell"/>
                <a:ea typeface="Rockwell"/>
                <a:cs typeface="Rockwell"/>
                <a:sym typeface="Rockwell"/>
              </a:defRPr>
            </a:lvl4pPr>
            <a:lvl5pPr marL="0" marR="0" lvl="4" indent="0" algn="ctr">
              <a:spcBef>
                <a:spcPts val="0"/>
              </a:spcBef>
              <a:buNone/>
              <a:defRPr sz="1200" b="1" i="1">
                <a:solidFill>
                  <a:srgbClr val="3F3F3F"/>
                </a:solidFill>
                <a:latin typeface="Rockwell"/>
                <a:ea typeface="Rockwell"/>
                <a:cs typeface="Rockwell"/>
                <a:sym typeface="Rockwell"/>
              </a:defRPr>
            </a:lvl5pPr>
            <a:lvl6pPr marL="0" marR="0" lvl="5" indent="0" algn="ctr">
              <a:spcBef>
                <a:spcPts val="0"/>
              </a:spcBef>
              <a:buNone/>
              <a:defRPr sz="1200" b="1" i="1">
                <a:solidFill>
                  <a:srgbClr val="3F3F3F"/>
                </a:solidFill>
                <a:latin typeface="Rockwell"/>
                <a:ea typeface="Rockwell"/>
                <a:cs typeface="Rockwell"/>
                <a:sym typeface="Rockwell"/>
              </a:defRPr>
            </a:lvl6pPr>
            <a:lvl7pPr marL="0" marR="0" lvl="6" indent="0" algn="ctr">
              <a:spcBef>
                <a:spcPts val="0"/>
              </a:spcBef>
              <a:buNone/>
              <a:defRPr sz="1200" b="1" i="1">
                <a:solidFill>
                  <a:srgbClr val="3F3F3F"/>
                </a:solidFill>
                <a:latin typeface="Rockwell"/>
                <a:ea typeface="Rockwell"/>
                <a:cs typeface="Rockwell"/>
                <a:sym typeface="Rockwell"/>
              </a:defRPr>
            </a:lvl7pPr>
            <a:lvl8pPr marL="0" marR="0" lvl="7" indent="0" algn="ctr">
              <a:spcBef>
                <a:spcPts val="0"/>
              </a:spcBef>
              <a:buNone/>
              <a:defRPr sz="1200" b="1" i="1">
                <a:solidFill>
                  <a:srgbClr val="3F3F3F"/>
                </a:solidFill>
                <a:latin typeface="Rockwell"/>
                <a:ea typeface="Rockwell"/>
                <a:cs typeface="Rockwell"/>
                <a:sym typeface="Rockwell"/>
              </a:defRPr>
            </a:lvl8pPr>
            <a:lvl9pPr marL="0" marR="0" lvl="8" indent="0" algn="ctr">
              <a:spcBef>
                <a:spcPts val="0"/>
              </a:spcBef>
              <a:buNone/>
              <a:defRPr sz="1200" b="1" i="1">
                <a:solidFill>
                  <a:srgbClr val="3F3F3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nl-NL"/>
              <a:t>‹nr.›</a:t>
            </a:fld>
            <a:endParaRPr/>
          </a:p>
        </p:txBody>
      </p:sp>
      <p:sp>
        <p:nvSpPr>
          <p:cNvPr id="208" name="Google Shape;208;p29"/>
          <p:cNvSpPr txBox="1">
            <a:spLocks noGrp="1"/>
          </p:cNvSpPr>
          <p:nvPr>
            <p:ph type="body" idx="1"/>
          </p:nvPr>
        </p:nvSpPr>
        <p:spPr>
          <a:xfrm>
            <a:off x="431800" y="1080000"/>
            <a:ext cx="11339513" cy="27656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9" name="Google Shape;209;p29"/>
          <p:cNvCxnSpPr/>
          <p:nvPr/>
        </p:nvCxnSpPr>
        <p:spPr>
          <a:xfrm>
            <a:off x="431800" y="3866682"/>
            <a:ext cx="11339513" cy="0"/>
          </a:xfrm>
          <a:prstGeom prst="straightConnector1">
            <a:avLst/>
          </a:prstGeom>
          <a:noFill/>
          <a:ln w="9525" cap="flat" cmpd="sng">
            <a:solidFill>
              <a:srgbClr val="BFBFBF"/>
            </a:solidFill>
            <a:prstDash val="solid"/>
            <a:miter lim="800000"/>
            <a:headEnd type="none" w="sm" len="sm"/>
            <a:tailEnd type="triangle" w="med" len="med"/>
          </a:ln>
        </p:spPr>
      </p:cxnSp>
      <p:sp>
        <p:nvSpPr>
          <p:cNvPr id="210" name="Google Shape;210;p29"/>
          <p:cNvSpPr txBox="1">
            <a:spLocks noGrp="1"/>
          </p:cNvSpPr>
          <p:nvPr>
            <p:ph type="body" idx="2"/>
          </p:nvPr>
        </p:nvSpPr>
        <p:spPr>
          <a:xfrm>
            <a:off x="412908" y="3973125"/>
            <a:ext cx="415608" cy="20177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7F7F7F"/>
              </a:buClr>
              <a:buSzPts val="1400"/>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29"/>
          <p:cNvSpPr txBox="1">
            <a:spLocks noGrp="1"/>
          </p:cNvSpPr>
          <p:nvPr>
            <p:ph type="body" idx="3"/>
          </p:nvPr>
        </p:nvSpPr>
        <p:spPr>
          <a:xfrm>
            <a:off x="43179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29"/>
          <p:cNvSpPr txBox="1">
            <a:spLocks noGrp="1"/>
          </p:cNvSpPr>
          <p:nvPr>
            <p:ph type="body" idx="4"/>
          </p:nvPr>
        </p:nvSpPr>
        <p:spPr>
          <a:xfrm>
            <a:off x="903816"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29"/>
          <p:cNvSpPr txBox="1">
            <a:spLocks noGrp="1"/>
          </p:cNvSpPr>
          <p:nvPr>
            <p:ph type="body" idx="5"/>
          </p:nvPr>
        </p:nvSpPr>
        <p:spPr>
          <a:xfrm>
            <a:off x="1375833"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29"/>
          <p:cNvSpPr txBox="1">
            <a:spLocks noGrp="1"/>
          </p:cNvSpPr>
          <p:nvPr>
            <p:ph type="body" idx="6"/>
          </p:nvPr>
        </p:nvSpPr>
        <p:spPr>
          <a:xfrm>
            <a:off x="1847850"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29"/>
          <p:cNvSpPr txBox="1">
            <a:spLocks noGrp="1"/>
          </p:cNvSpPr>
          <p:nvPr>
            <p:ph type="body" idx="7"/>
          </p:nvPr>
        </p:nvSpPr>
        <p:spPr>
          <a:xfrm>
            <a:off x="6077108" y="3973125"/>
            <a:ext cx="415608" cy="20177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7F7F7F"/>
              </a:buClr>
              <a:buSzPts val="1400"/>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29"/>
          <p:cNvSpPr txBox="1">
            <a:spLocks noGrp="1"/>
          </p:cNvSpPr>
          <p:nvPr>
            <p:ph type="body" idx="8"/>
          </p:nvPr>
        </p:nvSpPr>
        <p:spPr>
          <a:xfrm>
            <a:off x="2319867"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29"/>
          <p:cNvSpPr txBox="1">
            <a:spLocks noGrp="1"/>
          </p:cNvSpPr>
          <p:nvPr>
            <p:ph type="body" idx="9"/>
          </p:nvPr>
        </p:nvSpPr>
        <p:spPr>
          <a:xfrm>
            <a:off x="2791884"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29"/>
          <p:cNvSpPr txBox="1">
            <a:spLocks noGrp="1"/>
          </p:cNvSpPr>
          <p:nvPr>
            <p:ph type="body" idx="13"/>
          </p:nvPr>
        </p:nvSpPr>
        <p:spPr>
          <a:xfrm>
            <a:off x="3263901"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9"/>
          <p:cNvSpPr txBox="1">
            <a:spLocks noGrp="1"/>
          </p:cNvSpPr>
          <p:nvPr>
            <p:ph type="body" idx="14"/>
          </p:nvPr>
        </p:nvSpPr>
        <p:spPr>
          <a:xfrm>
            <a:off x="4679952"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29"/>
          <p:cNvSpPr txBox="1">
            <a:spLocks noGrp="1"/>
          </p:cNvSpPr>
          <p:nvPr>
            <p:ph type="body" idx="15"/>
          </p:nvPr>
        </p:nvSpPr>
        <p:spPr>
          <a:xfrm>
            <a:off x="3735918"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9"/>
          <p:cNvSpPr txBox="1">
            <a:spLocks noGrp="1"/>
          </p:cNvSpPr>
          <p:nvPr>
            <p:ph type="body" idx="16"/>
          </p:nvPr>
        </p:nvSpPr>
        <p:spPr>
          <a:xfrm>
            <a:off x="4207935"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29"/>
          <p:cNvSpPr txBox="1">
            <a:spLocks noGrp="1"/>
          </p:cNvSpPr>
          <p:nvPr>
            <p:ph type="body" idx="17"/>
          </p:nvPr>
        </p:nvSpPr>
        <p:spPr>
          <a:xfrm>
            <a:off x="515196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9"/>
          <p:cNvSpPr txBox="1">
            <a:spLocks noGrp="1"/>
          </p:cNvSpPr>
          <p:nvPr>
            <p:ph type="body" idx="18"/>
          </p:nvPr>
        </p:nvSpPr>
        <p:spPr>
          <a:xfrm>
            <a:off x="5623986"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29"/>
          <p:cNvSpPr txBox="1">
            <a:spLocks noGrp="1"/>
          </p:cNvSpPr>
          <p:nvPr>
            <p:ph type="body" idx="19"/>
          </p:nvPr>
        </p:nvSpPr>
        <p:spPr>
          <a:xfrm>
            <a:off x="609599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29"/>
          <p:cNvSpPr txBox="1">
            <a:spLocks noGrp="1"/>
          </p:cNvSpPr>
          <p:nvPr>
            <p:ph type="body" idx="20"/>
          </p:nvPr>
        </p:nvSpPr>
        <p:spPr>
          <a:xfrm>
            <a:off x="6568012"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29"/>
          <p:cNvSpPr txBox="1">
            <a:spLocks noGrp="1"/>
          </p:cNvSpPr>
          <p:nvPr>
            <p:ph type="body" idx="21"/>
          </p:nvPr>
        </p:nvSpPr>
        <p:spPr>
          <a:xfrm>
            <a:off x="704002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29"/>
          <p:cNvSpPr txBox="1">
            <a:spLocks noGrp="1"/>
          </p:cNvSpPr>
          <p:nvPr>
            <p:ph type="body" idx="22"/>
          </p:nvPr>
        </p:nvSpPr>
        <p:spPr>
          <a:xfrm>
            <a:off x="7512046"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29"/>
          <p:cNvSpPr txBox="1">
            <a:spLocks noGrp="1"/>
          </p:cNvSpPr>
          <p:nvPr>
            <p:ph type="body" idx="23"/>
          </p:nvPr>
        </p:nvSpPr>
        <p:spPr>
          <a:xfrm>
            <a:off x="7984063"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29"/>
          <p:cNvSpPr txBox="1">
            <a:spLocks noGrp="1"/>
          </p:cNvSpPr>
          <p:nvPr>
            <p:ph type="body" idx="24"/>
          </p:nvPr>
        </p:nvSpPr>
        <p:spPr>
          <a:xfrm>
            <a:off x="8456080"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29"/>
          <p:cNvSpPr txBox="1">
            <a:spLocks noGrp="1"/>
          </p:cNvSpPr>
          <p:nvPr>
            <p:ph type="body" idx="25"/>
          </p:nvPr>
        </p:nvSpPr>
        <p:spPr>
          <a:xfrm>
            <a:off x="8928097"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29"/>
          <p:cNvSpPr txBox="1">
            <a:spLocks noGrp="1"/>
          </p:cNvSpPr>
          <p:nvPr>
            <p:ph type="body" idx="26"/>
          </p:nvPr>
        </p:nvSpPr>
        <p:spPr>
          <a:xfrm>
            <a:off x="10344148"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29"/>
          <p:cNvSpPr txBox="1">
            <a:spLocks noGrp="1"/>
          </p:cNvSpPr>
          <p:nvPr>
            <p:ph type="body" idx="27"/>
          </p:nvPr>
        </p:nvSpPr>
        <p:spPr>
          <a:xfrm>
            <a:off x="9400114"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29"/>
          <p:cNvSpPr txBox="1">
            <a:spLocks noGrp="1"/>
          </p:cNvSpPr>
          <p:nvPr>
            <p:ph type="body" idx="28"/>
          </p:nvPr>
        </p:nvSpPr>
        <p:spPr>
          <a:xfrm>
            <a:off x="9872131"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29"/>
          <p:cNvSpPr txBox="1">
            <a:spLocks noGrp="1"/>
          </p:cNvSpPr>
          <p:nvPr>
            <p:ph type="body" idx="29"/>
          </p:nvPr>
        </p:nvSpPr>
        <p:spPr>
          <a:xfrm>
            <a:off x="10816165"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29"/>
          <p:cNvSpPr txBox="1">
            <a:spLocks noGrp="1"/>
          </p:cNvSpPr>
          <p:nvPr>
            <p:ph type="body" idx="30"/>
          </p:nvPr>
        </p:nvSpPr>
        <p:spPr>
          <a:xfrm>
            <a:off x="11288182"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29"/>
          <p:cNvSpPr txBox="1">
            <a:spLocks noGrp="1"/>
          </p:cNvSpPr>
          <p:nvPr>
            <p:ph type="body" idx="31"/>
          </p:nvPr>
        </p:nvSpPr>
        <p:spPr>
          <a:xfrm>
            <a:off x="5360988" y="2190750"/>
            <a:ext cx="1793875" cy="561975"/>
          </a:xfrm>
          <a:prstGeom prst="rect">
            <a:avLst/>
          </a:prstGeom>
          <a:noFill/>
          <a:ln>
            <a:noFill/>
          </a:ln>
        </p:spPr>
        <p:txBody>
          <a:bodyPr spcFirstLastPara="1" wrap="square" lIns="0" tIns="36000" rIns="0" bIns="0" anchor="t" anchorCtr="0">
            <a:noAutofit/>
          </a:bodyPr>
          <a:lstStyle>
            <a:lvl1pPr marL="457200" lvl="0" indent="-228600" algn="ctr">
              <a:lnSpc>
                <a:spcPct val="90000"/>
              </a:lnSpc>
              <a:spcBef>
                <a:spcPts val="1000"/>
              </a:spcBef>
              <a:spcAft>
                <a:spcPts val="0"/>
              </a:spcAft>
              <a:buClr>
                <a:srgbClr val="3F3F3F"/>
              </a:buClr>
              <a:buSzPts val="1600"/>
              <a:buNone/>
              <a:defRPr sz="1600" b="1">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29"/>
          <p:cNvSpPr txBox="1">
            <a:spLocks noGrp="1"/>
          </p:cNvSpPr>
          <p:nvPr>
            <p:ph type="body" idx="32"/>
          </p:nvPr>
        </p:nvSpPr>
        <p:spPr>
          <a:xfrm>
            <a:off x="5395728" y="2531196"/>
            <a:ext cx="1724394" cy="185808"/>
          </a:xfrm>
          <a:prstGeom prst="rect">
            <a:avLst/>
          </a:prstGeom>
          <a:solidFill>
            <a:srgbClr val="F2F2F2"/>
          </a:solid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3F3F3F"/>
              </a:buClr>
              <a:buSzPts val="1200"/>
              <a:buNone/>
              <a:defRPr sz="12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am 3 leden">
  <p:cSld name="Team 3 leden">
    <p:spTree>
      <p:nvGrpSpPr>
        <p:cNvPr id="1" name="Shape 238"/>
        <p:cNvGrpSpPr/>
        <p:nvPr/>
      </p:nvGrpSpPr>
      <p:grpSpPr>
        <a:xfrm>
          <a:off x="0" y="0"/>
          <a:ext cx="0" cy="0"/>
          <a:chOff x="0" y="0"/>
          <a:chExt cx="0" cy="0"/>
        </a:xfrm>
      </p:grpSpPr>
      <p:sp>
        <p:nvSpPr>
          <p:cNvPr id="239" name="Google Shape;239;p30"/>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30"/>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30"/>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a:spcBef>
                <a:spcPts val="0"/>
              </a:spcBef>
              <a:buNone/>
              <a:defRPr sz="1200" b="1" i="1">
                <a:solidFill>
                  <a:srgbClr val="3F3F3F"/>
                </a:solidFill>
                <a:latin typeface="Rockwell"/>
                <a:ea typeface="Rockwell"/>
                <a:cs typeface="Rockwell"/>
                <a:sym typeface="Rockwell"/>
              </a:defRPr>
            </a:lvl1pPr>
            <a:lvl2pPr marL="0" marR="0" lvl="1" indent="0" algn="ctr">
              <a:spcBef>
                <a:spcPts val="0"/>
              </a:spcBef>
              <a:buNone/>
              <a:defRPr sz="1200" b="1" i="1">
                <a:solidFill>
                  <a:srgbClr val="3F3F3F"/>
                </a:solidFill>
                <a:latin typeface="Rockwell"/>
                <a:ea typeface="Rockwell"/>
                <a:cs typeface="Rockwell"/>
                <a:sym typeface="Rockwell"/>
              </a:defRPr>
            </a:lvl2pPr>
            <a:lvl3pPr marL="0" marR="0" lvl="2" indent="0" algn="ctr">
              <a:spcBef>
                <a:spcPts val="0"/>
              </a:spcBef>
              <a:buNone/>
              <a:defRPr sz="1200" b="1" i="1">
                <a:solidFill>
                  <a:srgbClr val="3F3F3F"/>
                </a:solidFill>
                <a:latin typeface="Rockwell"/>
                <a:ea typeface="Rockwell"/>
                <a:cs typeface="Rockwell"/>
                <a:sym typeface="Rockwell"/>
              </a:defRPr>
            </a:lvl3pPr>
            <a:lvl4pPr marL="0" marR="0" lvl="3" indent="0" algn="ctr">
              <a:spcBef>
                <a:spcPts val="0"/>
              </a:spcBef>
              <a:buNone/>
              <a:defRPr sz="1200" b="1" i="1">
                <a:solidFill>
                  <a:srgbClr val="3F3F3F"/>
                </a:solidFill>
                <a:latin typeface="Rockwell"/>
                <a:ea typeface="Rockwell"/>
                <a:cs typeface="Rockwell"/>
                <a:sym typeface="Rockwell"/>
              </a:defRPr>
            </a:lvl4pPr>
            <a:lvl5pPr marL="0" marR="0" lvl="4" indent="0" algn="ctr">
              <a:spcBef>
                <a:spcPts val="0"/>
              </a:spcBef>
              <a:buNone/>
              <a:defRPr sz="1200" b="1" i="1">
                <a:solidFill>
                  <a:srgbClr val="3F3F3F"/>
                </a:solidFill>
                <a:latin typeface="Rockwell"/>
                <a:ea typeface="Rockwell"/>
                <a:cs typeface="Rockwell"/>
                <a:sym typeface="Rockwell"/>
              </a:defRPr>
            </a:lvl5pPr>
            <a:lvl6pPr marL="0" marR="0" lvl="5" indent="0" algn="ctr">
              <a:spcBef>
                <a:spcPts val="0"/>
              </a:spcBef>
              <a:buNone/>
              <a:defRPr sz="1200" b="1" i="1">
                <a:solidFill>
                  <a:srgbClr val="3F3F3F"/>
                </a:solidFill>
                <a:latin typeface="Rockwell"/>
                <a:ea typeface="Rockwell"/>
                <a:cs typeface="Rockwell"/>
                <a:sym typeface="Rockwell"/>
              </a:defRPr>
            </a:lvl6pPr>
            <a:lvl7pPr marL="0" marR="0" lvl="6" indent="0" algn="ctr">
              <a:spcBef>
                <a:spcPts val="0"/>
              </a:spcBef>
              <a:buNone/>
              <a:defRPr sz="1200" b="1" i="1">
                <a:solidFill>
                  <a:srgbClr val="3F3F3F"/>
                </a:solidFill>
                <a:latin typeface="Rockwell"/>
                <a:ea typeface="Rockwell"/>
                <a:cs typeface="Rockwell"/>
                <a:sym typeface="Rockwell"/>
              </a:defRPr>
            </a:lvl7pPr>
            <a:lvl8pPr marL="0" marR="0" lvl="7" indent="0" algn="ctr">
              <a:spcBef>
                <a:spcPts val="0"/>
              </a:spcBef>
              <a:buNone/>
              <a:defRPr sz="1200" b="1" i="1">
                <a:solidFill>
                  <a:srgbClr val="3F3F3F"/>
                </a:solidFill>
                <a:latin typeface="Rockwell"/>
                <a:ea typeface="Rockwell"/>
                <a:cs typeface="Rockwell"/>
                <a:sym typeface="Rockwell"/>
              </a:defRPr>
            </a:lvl8pPr>
            <a:lvl9pPr marL="0" marR="0" lvl="8" indent="0" algn="ctr">
              <a:spcBef>
                <a:spcPts val="0"/>
              </a:spcBef>
              <a:buNone/>
              <a:defRPr sz="1200" b="1" i="1">
                <a:solidFill>
                  <a:srgbClr val="3F3F3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nl-NL"/>
              <a:t>‹nr.›</a:t>
            </a:fld>
            <a:endParaRPr/>
          </a:p>
        </p:txBody>
      </p:sp>
      <p:sp>
        <p:nvSpPr>
          <p:cNvPr id="242" name="Google Shape;242;p30"/>
          <p:cNvSpPr txBox="1">
            <a:spLocks noGrp="1"/>
          </p:cNvSpPr>
          <p:nvPr>
            <p:ph type="body" idx="1"/>
          </p:nvPr>
        </p:nvSpPr>
        <p:spPr>
          <a:xfrm>
            <a:off x="2103945" y="3995705"/>
            <a:ext cx="1964171" cy="216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30"/>
          <p:cNvSpPr txBox="1">
            <a:spLocks noGrp="1"/>
          </p:cNvSpPr>
          <p:nvPr>
            <p:ph type="body" idx="2"/>
          </p:nvPr>
        </p:nvSpPr>
        <p:spPr>
          <a:xfrm>
            <a:off x="5955887" y="3995705"/>
            <a:ext cx="1964171" cy="216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30"/>
          <p:cNvSpPr txBox="1">
            <a:spLocks noGrp="1"/>
          </p:cNvSpPr>
          <p:nvPr>
            <p:ph type="body" idx="3"/>
          </p:nvPr>
        </p:nvSpPr>
        <p:spPr>
          <a:xfrm>
            <a:off x="9807829" y="3991240"/>
            <a:ext cx="1964171" cy="216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30"/>
          <p:cNvSpPr txBox="1">
            <a:spLocks noGrp="1"/>
          </p:cNvSpPr>
          <p:nvPr>
            <p:ph type="body" idx="4"/>
          </p:nvPr>
        </p:nvSpPr>
        <p:spPr>
          <a:xfrm>
            <a:off x="2103945" y="3424428"/>
            <a:ext cx="1964170" cy="504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30"/>
          <p:cNvSpPr txBox="1">
            <a:spLocks noGrp="1"/>
          </p:cNvSpPr>
          <p:nvPr>
            <p:ph type="body" idx="5"/>
          </p:nvPr>
        </p:nvSpPr>
        <p:spPr>
          <a:xfrm>
            <a:off x="5955887" y="3424428"/>
            <a:ext cx="1964171" cy="504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30"/>
          <p:cNvSpPr txBox="1">
            <a:spLocks noGrp="1"/>
          </p:cNvSpPr>
          <p:nvPr>
            <p:ph type="body" idx="6"/>
          </p:nvPr>
        </p:nvSpPr>
        <p:spPr>
          <a:xfrm>
            <a:off x="9807830" y="3424428"/>
            <a:ext cx="1964170" cy="504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30"/>
          <p:cNvSpPr>
            <a:spLocks noGrp="1"/>
          </p:cNvSpPr>
          <p:nvPr>
            <p:ph type="pic" idx="7"/>
          </p:nvPr>
        </p:nvSpPr>
        <p:spPr>
          <a:xfrm>
            <a:off x="431800" y="2808242"/>
            <a:ext cx="1505966" cy="1505966"/>
          </a:xfrm>
          <a:prstGeom prst="ellipse">
            <a:avLst/>
          </a:prstGeom>
          <a:solidFill>
            <a:srgbClr val="F2F2F2"/>
          </a:solidFill>
          <a:ln w="9525" cap="flat" cmpd="sng">
            <a:solidFill>
              <a:srgbClr val="F2F2F2"/>
            </a:solidFill>
            <a:prstDash val="solid"/>
            <a:round/>
            <a:headEnd type="none" w="sm" len="sm"/>
            <a:tailEnd type="none" w="sm" len="sm"/>
          </a:ln>
        </p:spPr>
      </p:sp>
      <p:sp>
        <p:nvSpPr>
          <p:cNvPr id="249" name="Google Shape;249;p30"/>
          <p:cNvSpPr>
            <a:spLocks noGrp="1"/>
          </p:cNvSpPr>
          <p:nvPr>
            <p:ph type="pic" idx="8"/>
          </p:nvPr>
        </p:nvSpPr>
        <p:spPr>
          <a:xfrm>
            <a:off x="4283742" y="2808242"/>
            <a:ext cx="1505966" cy="1505966"/>
          </a:xfrm>
          <a:prstGeom prst="ellipse">
            <a:avLst/>
          </a:prstGeom>
          <a:solidFill>
            <a:srgbClr val="F2F2F2"/>
          </a:solidFill>
          <a:ln w="9525" cap="flat" cmpd="sng">
            <a:solidFill>
              <a:srgbClr val="F2F2F2"/>
            </a:solidFill>
            <a:prstDash val="solid"/>
            <a:round/>
            <a:headEnd type="none" w="sm" len="sm"/>
            <a:tailEnd type="none" w="sm" len="sm"/>
          </a:ln>
        </p:spPr>
      </p:sp>
      <p:sp>
        <p:nvSpPr>
          <p:cNvPr id="250" name="Google Shape;250;p30"/>
          <p:cNvSpPr>
            <a:spLocks noGrp="1"/>
          </p:cNvSpPr>
          <p:nvPr>
            <p:ph type="pic" idx="9"/>
          </p:nvPr>
        </p:nvSpPr>
        <p:spPr>
          <a:xfrm>
            <a:off x="8135683" y="2808242"/>
            <a:ext cx="1505966" cy="1505966"/>
          </a:xfrm>
          <a:prstGeom prst="ellipse">
            <a:avLst/>
          </a:prstGeom>
          <a:solidFill>
            <a:srgbClr val="F2F2F2"/>
          </a:solidFill>
          <a:ln w="9525" cap="flat" cmpd="sng">
            <a:solidFill>
              <a:srgbClr val="F2F2F2"/>
            </a:solidFill>
            <a:prstDash val="solid"/>
            <a:round/>
            <a:headEnd type="none" w="sm" len="sm"/>
            <a:tailEnd type="none" w="sm" len="sm"/>
          </a:ln>
        </p:spPr>
      </p:sp>
      <p:sp>
        <p:nvSpPr>
          <p:cNvPr id="251" name="Google Shape;251;p30"/>
          <p:cNvSpPr txBox="1">
            <a:spLocks noGrp="1"/>
          </p:cNvSpPr>
          <p:nvPr>
            <p:ph type="body" idx="13"/>
          </p:nvPr>
        </p:nvSpPr>
        <p:spPr>
          <a:xfrm>
            <a:off x="431800" y="1080000"/>
            <a:ext cx="11339513" cy="27656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30"/>
          <p:cNvSpPr txBox="1">
            <a:spLocks noGrp="1"/>
          </p:cNvSpPr>
          <p:nvPr>
            <p:ph type="body" idx="14"/>
          </p:nvPr>
        </p:nvSpPr>
        <p:spPr>
          <a:xfrm>
            <a:off x="2103945" y="4311393"/>
            <a:ext cx="1964172" cy="11303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Font typeface="Arial"/>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30"/>
          <p:cNvSpPr txBox="1">
            <a:spLocks noGrp="1"/>
          </p:cNvSpPr>
          <p:nvPr>
            <p:ph type="body" idx="15"/>
          </p:nvPr>
        </p:nvSpPr>
        <p:spPr>
          <a:xfrm>
            <a:off x="5955887" y="4311393"/>
            <a:ext cx="1963737" cy="11303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30"/>
          <p:cNvSpPr txBox="1">
            <a:spLocks noGrp="1"/>
          </p:cNvSpPr>
          <p:nvPr>
            <p:ph type="body" idx="16"/>
          </p:nvPr>
        </p:nvSpPr>
        <p:spPr>
          <a:xfrm>
            <a:off x="9807829" y="4311393"/>
            <a:ext cx="1981200" cy="113823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am 6 leden">
  <p:cSld name="Team 6 leden">
    <p:spTree>
      <p:nvGrpSpPr>
        <p:cNvPr id="1" name="Shape 255"/>
        <p:cNvGrpSpPr/>
        <p:nvPr/>
      </p:nvGrpSpPr>
      <p:grpSpPr>
        <a:xfrm>
          <a:off x="0" y="0"/>
          <a:ext cx="0" cy="0"/>
          <a:chOff x="0" y="0"/>
          <a:chExt cx="0" cy="0"/>
        </a:xfrm>
      </p:grpSpPr>
      <p:sp>
        <p:nvSpPr>
          <p:cNvPr id="256" name="Google Shape;256;p31"/>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p31"/>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1"/>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a:spcBef>
                <a:spcPts val="0"/>
              </a:spcBef>
              <a:buNone/>
              <a:defRPr sz="1200" b="1" i="1">
                <a:solidFill>
                  <a:srgbClr val="3F3F3F"/>
                </a:solidFill>
                <a:latin typeface="Rockwell"/>
                <a:ea typeface="Rockwell"/>
                <a:cs typeface="Rockwell"/>
                <a:sym typeface="Rockwell"/>
              </a:defRPr>
            </a:lvl1pPr>
            <a:lvl2pPr marL="0" marR="0" lvl="1" indent="0" algn="ctr">
              <a:spcBef>
                <a:spcPts val="0"/>
              </a:spcBef>
              <a:buNone/>
              <a:defRPr sz="1200" b="1" i="1">
                <a:solidFill>
                  <a:srgbClr val="3F3F3F"/>
                </a:solidFill>
                <a:latin typeface="Rockwell"/>
                <a:ea typeface="Rockwell"/>
                <a:cs typeface="Rockwell"/>
                <a:sym typeface="Rockwell"/>
              </a:defRPr>
            </a:lvl2pPr>
            <a:lvl3pPr marL="0" marR="0" lvl="2" indent="0" algn="ctr">
              <a:spcBef>
                <a:spcPts val="0"/>
              </a:spcBef>
              <a:buNone/>
              <a:defRPr sz="1200" b="1" i="1">
                <a:solidFill>
                  <a:srgbClr val="3F3F3F"/>
                </a:solidFill>
                <a:latin typeface="Rockwell"/>
                <a:ea typeface="Rockwell"/>
                <a:cs typeface="Rockwell"/>
                <a:sym typeface="Rockwell"/>
              </a:defRPr>
            </a:lvl3pPr>
            <a:lvl4pPr marL="0" marR="0" lvl="3" indent="0" algn="ctr">
              <a:spcBef>
                <a:spcPts val="0"/>
              </a:spcBef>
              <a:buNone/>
              <a:defRPr sz="1200" b="1" i="1">
                <a:solidFill>
                  <a:srgbClr val="3F3F3F"/>
                </a:solidFill>
                <a:latin typeface="Rockwell"/>
                <a:ea typeface="Rockwell"/>
                <a:cs typeface="Rockwell"/>
                <a:sym typeface="Rockwell"/>
              </a:defRPr>
            </a:lvl4pPr>
            <a:lvl5pPr marL="0" marR="0" lvl="4" indent="0" algn="ctr">
              <a:spcBef>
                <a:spcPts val="0"/>
              </a:spcBef>
              <a:buNone/>
              <a:defRPr sz="1200" b="1" i="1">
                <a:solidFill>
                  <a:srgbClr val="3F3F3F"/>
                </a:solidFill>
                <a:latin typeface="Rockwell"/>
                <a:ea typeface="Rockwell"/>
                <a:cs typeface="Rockwell"/>
                <a:sym typeface="Rockwell"/>
              </a:defRPr>
            </a:lvl5pPr>
            <a:lvl6pPr marL="0" marR="0" lvl="5" indent="0" algn="ctr">
              <a:spcBef>
                <a:spcPts val="0"/>
              </a:spcBef>
              <a:buNone/>
              <a:defRPr sz="1200" b="1" i="1">
                <a:solidFill>
                  <a:srgbClr val="3F3F3F"/>
                </a:solidFill>
                <a:latin typeface="Rockwell"/>
                <a:ea typeface="Rockwell"/>
                <a:cs typeface="Rockwell"/>
                <a:sym typeface="Rockwell"/>
              </a:defRPr>
            </a:lvl6pPr>
            <a:lvl7pPr marL="0" marR="0" lvl="6" indent="0" algn="ctr">
              <a:spcBef>
                <a:spcPts val="0"/>
              </a:spcBef>
              <a:buNone/>
              <a:defRPr sz="1200" b="1" i="1">
                <a:solidFill>
                  <a:srgbClr val="3F3F3F"/>
                </a:solidFill>
                <a:latin typeface="Rockwell"/>
                <a:ea typeface="Rockwell"/>
                <a:cs typeface="Rockwell"/>
                <a:sym typeface="Rockwell"/>
              </a:defRPr>
            </a:lvl7pPr>
            <a:lvl8pPr marL="0" marR="0" lvl="7" indent="0" algn="ctr">
              <a:spcBef>
                <a:spcPts val="0"/>
              </a:spcBef>
              <a:buNone/>
              <a:defRPr sz="1200" b="1" i="1">
                <a:solidFill>
                  <a:srgbClr val="3F3F3F"/>
                </a:solidFill>
                <a:latin typeface="Rockwell"/>
                <a:ea typeface="Rockwell"/>
                <a:cs typeface="Rockwell"/>
                <a:sym typeface="Rockwell"/>
              </a:defRPr>
            </a:lvl8pPr>
            <a:lvl9pPr marL="0" marR="0" lvl="8" indent="0" algn="ctr">
              <a:spcBef>
                <a:spcPts val="0"/>
              </a:spcBef>
              <a:buNone/>
              <a:defRPr sz="1200" b="1" i="1">
                <a:solidFill>
                  <a:srgbClr val="3F3F3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nl-NL"/>
              <a:t>‹nr.›</a:t>
            </a:fld>
            <a:endParaRPr/>
          </a:p>
        </p:txBody>
      </p:sp>
      <p:sp>
        <p:nvSpPr>
          <p:cNvPr id="259" name="Google Shape;259;p31"/>
          <p:cNvSpPr txBox="1">
            <a:spLocks noGrp="1"/>
          </p:cNvSpPr>
          <p:nvPr>
            <p:ph type="body" idx="1"/>
          </p:nvPr>
        </p:nvSpPr>
        <p:spPr>
          <a:xfrm>
            <a:off x="2340113" y="4505325"/>
            <a:ext cx="1800000" cy="90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31"/>
          <p:cNvSpPr txBox="1">
            <a:spLocks noGrp="1"/>
          </p:cNvSpPr>
          <p:nvPr>
            <p:ph type="body" idx="2"/>
          </p:nvPr>
        </p:nvSpPr>
        <p:spPr>
          <a:xfrm>
            <a:off x="4248426" y="4505325"/>
            <a:ext cx="1800000" cy="90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31"/>
          <p:cNvSpPr txBox="1">
            <a:spLocks noGrp="1"/>
          </p:cNvSpPr>
          <p:nvPr>
            <p:ph type="body" idx="3"/>
          </p:nvPr>
        </p:nvSpPr>
        <p:spPr>
          <a:xfrm>
            <a:off x="6156739" y="4505325"/>
            <a:ext cx="1800000" cy="90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31"/>
          <p:cNvSpPr txBox="1">
            <a:spLocks noGrp="1"/>
          </p:cNvSpPr>
          <p:nvPr>
            <p:ph type="body" idx="4"/>
          </p:nvPr>
        </p:nvSpPr>
        <p:spPr>
          <a:xfrm>
            <a:off x="8065052" y="4505325"/>
            <a:ext cx="1800000" cy="90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31"/>
          <p:cNvSpPr txBox="1">
            <a:spLocks noGrp="1"/>
          </p:cNvSpPr>
          <p:nvPr>
            <p:ph type="body" idx="5"/>
          </p:nvPr>
        </p:nvSpPr>
        <p:spPr>
          <a:xfrm>
            <a:off x="431800" y="3926334"/>
            <a:ext cx="1800000" cy="504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 name="Google Shape;264;p31"/>
          <p:cNvSpPr txBox="1">
            <a:spLocks noGrp="1"/>
          </p:cNvSpPr>
          <p:nvPr>
            <p:ph type="body" idx="6"/>
          </p:nvPr>
        </p:nvSpPr>
        <p:spPr>
          <a:xfrm>
            <a:off x="2340113" y="3926335"/>
            <a:ext cx="1800000" cy="504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31"/>
          <p:cNvSpPr txBox="1">
            <a:spLocks noGrp="1"/>
          </p:cNvSpPr>
          <p:nvPr>
            <p:ph type="body" idx="7"/>
          </p:nvPr>
        </p:nvSpPr>
        <p:spPr>
          <a:xfrm>
            <a:off x="4248426" y="3926335"/>
            <a:ext cx="1800000" cy="504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31"/>
          <p:cNvSpPr txBox="1">
            <a:spLocks noGrp="1"/>
          </p:cNvSpPr>
          <p:nvPr>
            <p:ph type="body" idx="8"/>
          </p:nvPr>
        </p:nvSpPr>
        <p:spPr>
          <a:xfrm>
            <a:off x="6156739" y="3926335"/>
            <a:ext cx="1800000" cy="504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 name="Google Shape;267;p31"/>
          <p:cNvSpPr txBox="1">
            <a:spLocks noGrp="1"/>
          </p:cNvSpPr>
          <p:nvPr>
            <p:ph type="body" idx="9"/>
          </p:nvPr>
        </p:nvSpPr>
        <p:spPr>
          <a:xfrm>
            <a:off x="8065052" y="3926335"/>
            <a:ext cx="1800000" cy="504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 name="Google Shape;268;p31"/>
          <p:cNvSpPr txBox="1">
            <a:spLocks noGrp="1"/>
          </p:cNvSpPr>
          <p:nvPr>
            <p:ph type="body" idx="13"/>
          </p:nvPr>
        </p:nvSpPr>
        <p:spPr>
          <a:xfrm>
            <a:off x="431800" y="4505325"/>
            <a:ext cx="1800000" cy="90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31"/>
          <p:cNvSpPr>
            <a:spLocks noGrp="1"/>
          </p:cNvSpPr>
          <p:nvPr>
            <p:ph type="pic" idx="14"/>
          </p:nvPr>
        </p:nvSpPr>
        <p:spPr>
          <a:xfrm>
            <a:off x="717088" y="2160704"/>
            <a:ext cx="1229425" cy="1229425"/>
          </a:xfrm>
          <a:prstGeom prst="ellipse">
            <a:avLst/>
          </a:prstGeom>
          <a:solidFill>
            <a:srgbClr val="F2F2F2"/>
          </a:solidFill>
          <a:ln w="9525" cap="flat" cmpd="sng">
            <a:solidFill>
              <a:srgbClr val="BFBFBF"/>
            </a:solidFill>
            <a:prstDash val="solid"/>
            <a:round/>
            <a:headEnd type="none" w="sm" len="sm"/>
            <a:tailEnd type="none" w="sm" len="sm"/>
          </a:ln>
        </p:spPr>
      </p:sp>
      <p:sp>
        <p:nvSpPr>
          <p:cNvPr id="270" name="Google Shape;270;p31"/>
          <p:cNvSpPr>
            <a:spLocks noGrp="1"/>
          </p:cNvSpPr>
          <p:nvPr>
            <p:ph type="pic" idx="15"/>
          </p:nvPr>
        </p:nvSpPr>
        <p:spPr>
          <a:xfrm>
            <a:off x="2625401" y="2160704"/>
            <a:ext cx="1229425" cy="1229425"/>
          </a:xfrm>
          <a:prstGeom prst="ellipse">
            <a:avLst/>
          </a:prstGeom>
          <a:solidFill>
            <a:srgbClr val="F2F2F2"/>
          </a:solidFill>
          <a:ln w="9525" cap="flat" cmpd="sng">
            <a:solidFill>
              <a:srgbClr val="BFBFBF"/>
            </a:solidFill>
            <a:prstDash val="solid"/>
            <a:round/>
            <a:headEnd type="none" w="sm" len="sm"/>
            <a:tailEnd type="none" w="sm" len="sm"/>
          </a:ln>
        </p:spPr>
      </p:sp>
      <p:sp>
        <p:nvSpPr>
          <p:cNvPr id="271" name="Google Shape;271;p31"/>
          <p:cNvSpPr>
            <a:spLocks noGrp="1"/>
          </p:cNvSpPr>
          <p:nvPr>
            <p:ph type="pic" idx="16"/>
          </p:nvPr>
        </p:nvSpPr>
        <p:spPr>
          <a:xfrm>
            <a:off x="4533714" y="2160704"/>
            <a:ext cx="1229425" cy="1229425"/>
          </a:xfrm>
          <a:prstGeom prst="ellipse">
            <a:avLst/>
          </a:prstGeom>
          <a:solidFill>
            <a:srgbClr val="F2F2F2"/>
          </a:solidFill>
          <a:ln w="9525" cap="flat" cmpd="sng">
            <a:solidFill>
              <a:srgbClr val="BFBFBF"/>
            </a:solidFill>
            <a:prstDash val="solid"/>
            <a:round/>
            <a:headEnd type="none" w="sm" len="sm"/>
            <a:tailEnd type="none" w="sm" len="sm"/>
          </a:ln>
        </p:spPr>
      </p:sp>
      <p:sp>
        <p:nvSpPr>
          <p:cNvPr id="272" name="Google Shape;272;p31"/>
          <p:cNvSpPr>
            <a:spLocks noGrp="1"/>
          </p:cNvSpPr>
          <p:nvPr>
            <p:ph type="pic" idx="17"/>
          </p:nvPr>
        </p:nvSpPr>
        <p:spPr>
          <a:xfrm>
            <a:off x="6442027" y="2160704"/>
            <a:ext cx="1229425" cy="1229425"/>
          </a:xfrm>
          <a:prstGeom prst="ellipse">
            <a:avLst/>
          </a:prstGeom>
          <a:solidFill>
            <a:srgbClr val="F2F2F2"/>
          </a:solidFill>
          <a:ln w="9525" cap="flat" cmpd="sng">
            <a:solidFill>
              <a:srgbClr val="BFBFBF"/>
            </a:solidFill>
            <a:prstDash val="solid"/>
            <a:round/>
            <a:headEnd type="none" w="sm" len="sm"/>
            <a:tailEnd type="none" w="sm" len="sm"/>
          </a:ln>
        </p:spPr>
      </p:sp>
      <p:sp>
        <p:nvSpPr>
          <p:cNvPr id="273" name="Google Shape;273;p31"/>
          <p:cNvSpPr>
            <a:spLocks noGrp="1"/>
          </p:cNvSpPr>
          <p:nvPr>
            <p:ph type="pic" idx="18"/>
          </p:nvPr>
        </p:nvSpPr>
        <p:spPr>
          <a:xfrm>
            <a:off x="8350340" y="2160704"/>
            <a:ext cx="1229425" cy="1229425"/>
          </a:xfrm>
          <a:prstGeom prst="ellipse">
            <a:avLst/>
          </a:prstGeom>
          <a:solidFill>
            <a:srgbClr val="F2F2F2"/>
          </a:solidFill>
          <a:ln w="9525" cap="flat" cmpd="sng">
            <a:solidFill>
              <a:srgbClr val="BFBFBF"/>
            </a:solidFill>
            <a:prstDash val="solid"/>
            <a:round/>
            <a:headEnd type="none" w="sm" len="sm"/>
            <a:tailEnd type="none" w="sm" len="sm"/>
          </a:ln>
        </p:spPr>
      </p:sp>
      <p:sp>
        <p:nvSpPr>
          <p:cNvPr id="274" name="Google Shape;274;p31"/>
          <p:cNvSpPr>
            <a:spLocks noGrp="1"/>
          </p:cNvSpPr>
          <p:nvPr>
            <p:ph type="pic" idx="19"/>
          </p:nvPr>
        </p:nvSpPr>
        <p:spPr>
          <a:xfrm>
            <a:off x="10258651" y="2160704"/>
            <a:ext cx="1229425" cy="1229425"/>
          </a:xfrm>
          <a:prstGeom prst="ellipse">
            <a:avLst/>
          </a:prstGeom>
          <a:solidFill>
            <a:srgbClr val="F2F2F2"/>
          </a:solidFill>
          <a:ln w="9525" cap="flat" cmpd="sng">
            <a:solidFill>
              <a:srgbClr val="BFBFBF"/>
            </a:solidFill>
            <a:prstDash val="solid"/>
            <a:round/>
            <a:headEnd type="none" w="sm" len="sm"/>
            <a:tailEnd type="none" w="sm" len="sm"/>
          </a:ln>
        </p:spPr>
      </p:sp>
      <p:sp>
        <p:nvSpPr>
          <p:cNvPr id="275" name="Google Shape;275;p31"/>
          <p:cNvSpPr txBox="1">
            <a:spLocks noGrp="1"/>
          </p:cNvSpPr>
          <p:nvPr>
            <p:ph type="body" idx="20"/>
          </p:nvPr>
        </p:nvSpPr>
        <p:spPr>
          <a:xfrm>
            <a:off x="9973363" y="3925888"/>
            <a:ext cx="1800000" cy="504825"/>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228600" algn="ctr">
              <a:lnSpc>
                <a:spcPct val="90000"/>
              </a:lnSpc>
              <a:spcBef>
                <a:spcPts val="500"/>
              </a:spcBef>
              <a:spcAft>
                <a:spcPts val="0"/>
              </a:spcAft>
              <a:buClr>
                <a:srgbClr val="3F3F3F"/>
              </a:buClr>
              <a:buSzPts val="1600"/>
              <a:buNone/>
              <a:defRPr/>
            </a:lvl2pPr>
            <a:lvl3pPr marL="1371600" lvl="2" indent="-228600" algn="ctr">
              <a:lnSpc>
                <a:spcPct val="90000"/>
              </a:lnSpc>
              <a:spcBef>
                <a:spcPts val="500"/>
              </a:spcBef>
              <a:spcAft>
                <a:spcPts val="0"/>
              </a:spcAft>
              <a:buClr>
                <a:srgbClr val="3F3F3F"/>
              </a:buClr>
              <a:buSzPts val="1400"/>
              <a:buNone/>
              <a:defRPr/>
            </a:lvl3pPr>
            <a:lvl4pPr marL="1828800" lvl="3" indent="-228600" algn="ctr">
              <a:lnSpc>
                <a:spcPct val="90000"/>
              </a:lnSpc>
              <a:spcBef>
                <a:spcPts val="500"/>
              </a:spcBef>
              <a:spcAft>
                <a:spcPts val="0"/>
              </a:spcAft>
              <a:buClr>
                <a:srgbClr val="3F3F3F"/>
              </a:buClr>
              <a:buSzPts val="1400"/>
              <a:buNone/>
              <a:defRPr/>
            </a:lvl4pPr>
            <a:lvl5pPr marL="2286000" lvl="4" indent="-228600" algn="ctr">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 name="Google Shape;276;p31"/>
          <p:cNvSpPr txBox="1">
            <a:spLocks noGrp="1"/>
          </p:cNvSpPr>
          <p:nvPr>
            <p:ph type="body" idx="21"/>
          </p:nvPr>
        </p:nvSpPr>
        <p:spPr>
          <a:xfrm>
            <a:off x="9973363" y="4505325"/>
            <a:ext cx="1800000" cy="900113"/>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None/>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lleen titel en subtitel">
  <p:cSld name="Alleen titel en subtitel">
    <p:spTree>
      <p:nvGrpSpPr>
        <p:cNvPr id="1" name="Shape 277"/>
        <p:cNvGrpSpPr/>
        <p:nvPr/>
      </p:nvGrpSpPr>
      <p:grpSpPr>
        <a:xfrm>
          <a:off x="0" y="0"/>
          <a:ext cx="0" cy="0"/>
          <a:chOff x="0" y="0"/>
          <a:chExt cx="0" cy="0"/>
        </a:xfrm>
      </p:grpSpPr>
      <p:sp>
        <p:nvSpPr>
          <p:cNvPr id="278" name="Google Shape;278;p32"/>
          <p:cNvSpPr/>
          <p:nvPr/>
        </p:nvSpPr>
        <p:spPr>
          <a:xfrm rot="4308689">
            <a:off x="8139110" y="-52404"/>
            <a:ext cx="648657" cy="777553"/>
          </a:xfrm>
          <a:custGeom>
            <a:avLst/>
            <a:gdLst/>
            <a:ahLst/>
            <a:cxnLst/>
            <a:rect l="l" t="t" r="r" b="b"/>
            <a:pathLst>
              <a:path w="648657" h="777553" extrusionOk="0">
                <a:moveTo>
                  <a:pt x="0" y="777553"/>
                </a:moveTo>
                <a:lnTo>
                  <a:pt x="255474" y="0"/>
                </a:lnTo>
                <a:lnTo>
                  <a:pt x="648657" y="713937"/>
                </a:lnTo>
                <a:lnTo>
                  <a:pt x="0" y="777553"/>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9" name="Google Shape;279;p32"/>
          <p:cNvSpPr/>
          <p:nvPr/>
        </p:nvSpPr>
        <p:spPr>
          <a:xfrm rot="4308689">
            <a:off x="8878526" y="-532562"/>
            <a:ext cx="3571215" cy="3737093"/>
          </a:xfrm>
          <a:custGeom>
            <a:avLst/>
            <a:gdLst/>
            <a:ahLst/>
            <a:cxnLst/>
            <a:rect l="l" t="t" r="r" b="b"/>
            <a:pathLst>
              <a:path w="3571215" h="3737093" extrusionOk="0">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32"/>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 name="Google Shape;281;p32"/>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32"/>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a:spcBef>
                <a:spcPts val="0"/>
              </a:spcBef>
              <a:buNone/>
              <a:defRPr sz="1200" b="1" i="1">
                <a:solidFill>
                  <a:srgbClr val="3F3F3F"/>
                </a:solidFill>
                <a:latin typeface="Rockwell"/>
                <a:ea typeface="Rockwell"/>
                <a:cs typeface="Rockwell"/>
                <a:sym typeface="Rockwell"/>
              </a:defRPr>
            </a:lvl1pPr>
            <a:lvl2pPr marL="0" marR="0" lvl="1" indent="0" algn="ctr">
              <a:spcBef>
                <a:spcPts val="0"/>
              </a:spcBef>
              <a:buNone/>
              <a:defRPr sz="1200" b="1" i="1">
                <a:solidFill>
                  <a:srgbClr val="3F3F3F"/>
                </a:solidFill>
                <a:latin typeface="Rockwell"/>
                <a:ea typeface="Rockwell"/>
                <a:cs typeface="Rockwell"/>
                <a:sym typeface="Rockwell"/>
              </a:defRPr>
            </a:lvl2pPr>
            <a:lvl3pPr marL="0" marR="0" lvl="2" indent="0" algn="ctr">
              <a:spcBef>
                <a:spcPts val="0"/>
              </a:spcBef>
              <a:buNone/>
              <a:defRPr sz="1200" b="1" i="1">
                <a:solidFill>
                  <a:srgbClr val="3F3F3F"/>
                </a:solidFill>
                <a:latin typeface="Rockwell"/>
                <a:ea typeface="Rockwell"/>
                <a:cs typeface="Rockwell"/>
                <a:sym typeface="Rockwell"/>
              </a:defRPr>
            </a:lvl3pPr>
            <a:lvl4pPr marL="0" marR="0" lvl="3" indent="0" algn="ctr">
              <a:spcBef>
                <a:spcPts val="0"/>
              </a:spcBef>
              <a:buNone/>
              <a:defRPr sz="1200" b="1" i="1">
                <a:solidFill>
                  <a:srgbClr val="3F3F3F"/>
                </a:solidFill>
                <a:latin typeface="Rockwell"/>
                <a:ea typeface="Rockwell"/>
                <a:cs typeface="Rockwell"/>
                <a:sym typeface="Rockwell"/>
              </a:defRPr>
            </a:lvl4pPr>
            <a:lvl5pPr marL="0" marR="0" lvl="4" indent="0" algn="ctr">
              <a:spcBef>
                <a:spcPts val="0"/>
              </a:spcBef>
              <a:buNone/>
              <a:defRPr sz="1200" b="1" i="1">
                <a:solidFill>
                  <a:srgbClr val="3F3F3F"/>
                </a:solidFill>
                <a:latin typeface="Rockwell"/>
                <a:ea typeface="Rockwell"/>
                <a:cs typeface="Rockwell"/>
                <a:sym typeface="Rockwell"/>
              </a:defRPr>
            </a:lvl5pPr>
            <a:lvl6pPr marL="0" marR="0" lvl="5" indent="0" algn="ctr">
              <a:spcBef>
                <a:spcPts val="0"/>
              </a:spcBef>
              <a:buNone/>
              <a:defRPr sz="1200" b="1" i="1">
                <a:solidFill>
                  <a:srgbClr val="3F3F3F"/>
                </a:solidFill>
                <a:latin typeface="Rockwell"/>
                <a:ea typeface="Rockwell"/>
                <a:cs typeface="Rockwell"/>
                <a:sym typeface="Rockwell"/>
              </a:defRPr>
            </a:lvl6pPr>
            <a:lvl7pPr marL="0" marR="0" lvl="6" indent="0" algn="ctr">
              <a:spcBef>
                <a:spcPts val="0"/>
              </a:spcBef>
              <a:buNone/>
              <a:defRPr sz="1200" b="1" i="1">
                <a:solidFill>
                  <a:srgbClr val="3F3F3F"/>
                </a:solidFill>
                <a:latin typeface="Rockwell"/>
                <a:ea typeface="Rockwell"/>
                <a:cs typeface="Rockwell"/>
                <a:sym typeface="Rockwell"/>
              </a:defRPr>
            </a:lvl7pPr>
            <a:lvl8pPr marL="0" marR="0" lvl="7" indent="0" algn="ctr">
              <a:spcBef>
                <a:spcPts val="0"/>
              </a:spcBef>
              <a:buNone/>
              <a:defRPr sz="1200" b="1" i="1">
                <a:solidFill>
                  <a:srgbClr val="3F3F3F"/>
                </a:solidFill>
                <a:latin typeface="Rockwell"/>
                <a:ea typeface="Rockwell"/>
                <a:cs typeface="Rockwell"/>
                <a:sym typeface="Rockwell"/>
              </a:defRPr>
            </a:lvl8pPr>
            <a:lvl9pPr marL="0" marR="0" lvl="8" indent="0" algn="ctr">
              <a:spcBef>
                <a:spcPts val="0"/>
              </a:spcBef>
              <a:buNone/>
              <a:defRPr sz="1200" b="1" i="1">
                <a:solidFill>
                  <a:srgbClr val="3F3F3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nl-NL"/>
              <a:t>‹nr.›</a:t>
            </a:fld>
            <a:endParaRPr/>
          </a:p>
        </p:txBody>
      </p:sp>
      <p:sp>
        <p:nvSpPr>
          <p:cNvPr id="283" name="Google Shape;283;p32"/>
          <p:cNvSpPr/>
          <p:nvPr/>
        </p:nvSpPr>
        <p:spPr>
          <a:xfrm rot="4308689">
            <a:off x="9191192" y="1651650"/>
            <a:ext cx="1980696" cy="2066510"/>
          </a:xfrm>
          <a:custGeom>
            <a:avLst/>
            <a:gdLst/>
            <a:ahLst/>
            <a:cxnLst/>
            <a:rect l="l" t="t" r="r" b="b"/>
            <a:pathLst>
              <a:path w="1980696" h="2066510" extrusionOk="0">
                <a:moveTo>
                  <a:pt x="0" y="2066510"/>
                </a:moveTo>
                <a:lnTo>
                  <a:pt x="1138078" y="0"/>
                </a:lnTo>
                <a:lnTo>
                  <a:pt x="1980696" y="1530016"/>
                </a:lnTo>
                <a:lnTo>
                  <a:pt x="1459417" y="206651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32"/>
          <p:cNvSpPr/>
          <p:nvPr/>
        </p:nvSpPr>
        <p:spPr>
          <a:xfrm rot="-7769131">
            <a:off x="9457431" y="3977898"/>
            <a:ext cx="346713" cy="206124"/>
          </a:xfrm>
          <a:custGeom>
            <a:avLst/>
            <a:gdLst/>
            <a:ahLst/>
            <a:cxnLst/>
            <a:rect l="l" t="t" r="r" b="b"/>
            <a:pathLst>
              <a:path w="346713" h="206124" extrusionOk="0">
                <a:moveTo>
                  <a:pt x="346713" y="206124"/>
                </a:moveTo>
                <a:lnTo>
                  <a:pt x="0" y="206124"/>
                </a:lnTo>
                <a:lnTo>
                  <a:pt x="86666" y="0"/>
                </a:lnTo>
                <a:lnTo>
                  <a:pt x="346713" y="206124"/>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32"/>
          <p:cNvSpPr/>
          <p:nvPr/>
        </p:nvSpPr>
        <p:spPr>
          <a:xfrm rot="-9168920">
            <a:off x="9528615" y="3713859"/>
            <a:ext cx="710669" cy="335543"/>
          </a:xfrm>
          <a:custGeom>
            <a:avLst/>
            <a:gdLst/>
            <a:ahLst/>
            <a:cxnLst/>
            <a:rect l="l" t="t" r="r" b="b"/>
            <a:pathLst>
              <a:path w="710669" h="335543" extrusionOk="0">
                <a:moveTo>
                  <a:pt x="710669" y="176660"/>
                </a:moveTo>
                <a:lnTo>
                  <a:pt x="0" y="335543"/>
                </a:lnTo>
                <a:lnTo>
                  <a:pt x="141082" y="0"/>
                </a:lnTo>
                <a:lnTo>
                  <a:pt x="487795" y="0"/>
                </a:lnTo>
                <a:lnTo>
                  <a:pt x="710669" y="17666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32"/>
          <p:cNvSpPr/>
          <p:nvPr/>
        </p:nvSpPr>
        <p:spPr>
          <a:xfrm rot="4308689">
            <a:off x="8785444" y="1075879"/>
            <a:ext cx="1246227" cy="1580187"/>
          </a:xfrm>
          <a:custGeom>
            <a:avLst/>
            <a:gdLst/>
            <a:ahLst/>
            <a:cxnLst/>
            <a:rect l="l" t="t" r="r" b="b"/>
            <a:pathLst>
              <a:path w="1246227" h="1580187" extrusionOk="0">
                <a:moveTo>
                  <a:pt x="0" y="1580187"/>
                </a:moveTo>
                <a:lnTo>
                  <a:pt x="1168783" y="0"/>
                </a:lnTo>
                <a:lnTo>
                  <a:pt x="1246227" y="105569"/>
                </a:lnTo>
                <a:lnTo>
                  <a:pt x="358471" y="1574380"/>
                </a:lnTo>
                <a:lnTo>
                  <a:pt x="0" y="1580187"/>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32"/>
          <p:cNvSpPr/>
          <p:nvPr/>
        </p:nvSpPr>
        <p:spPr>
          <a:xfrm rot="-4406895">
            <a:off x="11374788" y="2846425"/>
            <a:ext cx="243160" cy="406553"/>
          </a:xfrm>
          <a:custGeom>
            <a:avLst/>
            <a:gdLst/>
            <a:ahLst/>
            <a:cxnLst/>
            <a:rect l="l" t="t" r="r" b="b"/>
            <a:pathLst>
              <a:path w="243160" h="406553" extrusionOk="0">
                <a:moveTo>
                  <a:pt x="243160" y="342071"/>
                </a:moveTo>
                <a:lnTo>
                  <a:pt x="156493" y="406553"/>
                </a:lnTo>
                <a:lnTo>
                  <a:pt x="0" y="0"/>
                </a:lnTo>
                <a:lnTo>
                  <a:pt x="243160" y="342071"/>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32"/>
          <p:cNvSpPr/>
          <p:nvPr/>
        </p:nvSpPr>
        <p:spPr>
          <a:xfrm rot="-4406895">
            <a:off x="10879052" y="2627354"/>
            <a:ext cx="692798" cy="510610"/>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9" name="Google Shape;289;p32"/>
          <p:cNvSpPr txBox="1">
            <a:spLocks noGrp="1"/>
          </p:cNvSpPr>
          <p:nvPr>
            <p:ph type="body" idx="1"/>
          </p:nvPr>
        </p:nvSpPr>
        <p:spPr>
          <a:xfrm>
            <a:off x="431800" y="1080000"/>
            <a:ext cx="11339513" cy="27656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Alleen titel">
  <p:cSld name="Alleen titel">
    <p:spTree>
      <p:nvGrpSpPr>
        <p:cNvPr id="1" name="Shape 290"/>
        <p:cNvGrpSpPr/>
        <p:nvPr/>
      </p:nvGrpSpPr>
      <p:grpSpPr>
        <a:xfrm>
          <a:off x="0" y="0"/>
          <a:ext cx="0" cy="0"/>
          <a:chOff x="0" y="0"/>
          <a:chExt cx="0" cy="0"/>
        </a:xfrm>
      </p:grpSpPr>
      <p:sp>
        <p:nvSpPr>
          <p:cNvPr id="291" name="Google Shape;291;p33"/>
          <p:cNvSpPr/>
          <p:nvPr/>
        </p:nvSpPr>
        <p:spPr>
          <a:xfrm rot="-7400842">
            <a:off x="10161654" y="-236402"/>
            <a:ext cx="1957093" cy="1399810"/>
          </a:xfrm>
          <a:custGeom>
            <a:avLst/>
            <a:gdLst/>
            <a:ahLst/>
            <a:cxnLst/>
            <a:rect l="l" t="t" r="r" b="b"/>
            <a:pathLst>
              <a:path w="1957093" h="1399810" extrusionOk="0">
                <a:moveTo>
                  <a:pt x="0" y="318772"/>
                </a:moveTo>
                <a:lnTo>
                  <a:pt x="858544" y="36067"/>
                </a:lnTo>
                <a:lnTo>
                  <a:pt x="1957093" y="0"/>
                </a:lnTo>
                <a:lnTo>
                  <a:pt x="1012700" y="1399810"/>
                </a:lnTo>
                <a:lnTo>
                  <a:pt x="172487" y="1221089"/>
                </a:lnTo>
                <a:lnTo>
                  <a:pt x="0" y="318772"/>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Google Shape;292;p33"/>
          <p:cNvSpPr/>
          <p:nvPr/>
        </p:nvSpPr>
        <p:spPr>
          <a:xfrm rot="6973557">
            <a:off x="9799840" y="198216"/>
            <a:ext cx="748251" cy="780669"/>
          </a:xfrm>
          <a:custGeom>
            <a:avLst/>
            <a:gdLst/>
            <a:ahLst/>
            <a:cxnLst/>
            <a:rect l="l" t="t" r="r" b="b"/>
            <a:pathLst>
              <a:path w="1980696" h="2066510" extrusionOk="0">
                <a:moveTo>
                  <a:pt x="0" y="2066510"/>
                </a:moveTo>
                <a:lnTo>
                  <a:pt x="1138078" y="0"/>
                </a:lnTo>
                <a:lnTo>
                  <a:pt x="1980696" y="1530016"/>
                </a:lnTo>
                <a:lnTo>
                  <a:pt x="1459417" y="206651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3" name="Google Shape;293;p33"/>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33"/>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33"/>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a:spcBef>
                <a:spcPts val="0"/>
              </a:spcBef>
              <a:buNone/>
              <a:defRPr sz="1200" b="1" i="1">
                <a:solidFill>
                  <a:srgbClr val="3F3F3F"/>
                </a:solidFill>
                <a:latin typeface="Rockwell"/>
                <a:ea typeface="Rockwell"/>
                <a:cs typeface="Rockwell"/>
                <a:sym typeface="Rockwell"/>
              </a:defRPr>
            </a:lvl1pPr>
            <a:lvl2pPr marL="0" marR="0" lvl="1" indent="0" algn="ctr">
              <a:spcBef>
                <a:spcPts val="0"/>
              </a:spcBef>
              <a:buNone/>
              <a:defRPr sz="1200" b="1" i="1">
                <a:solidFill>
                  <a:srgbClr val="3F3F3F"/>
                </a:solidFill>
                <a:latin typeface="Rockwell"/>
                <a:ea typeface="Rockwell"/>
                <a:cs typeface="Rockwell"/>
                <a:sym typeface="Rockwell"/>
              </a:defRPr>
            </a:lvl2pPr>
            <a:lvl3pPr marL="0" marR="0" lvl="2" indent="0" algn="ctr">
              <a:spcBef>
                <a:spcPts val="0"/>
              </a:spcBef>
              <a:buNone/>
              <a:defRPr sz="1200" b="1" i="1">
                <a:solidFill>
                  <a:srgbClr val="3F3F3F"/>
                </a:solidFill>
                <a:latin typeface="Rockwell"/>
                <a:ea typeface="Rockwell"/>
                <a:cs typeface="Rockwell"/>
                <a:sym typeface="Rockwell"/>
              </a:defRPr>
            </a:lvl3pPr>
            <a:lvl4pPr marL="0" marR="0" lvl="3" indent="0" algn="ctr">
              <a:spcBef>
                <a:spcPts val="0"/>
              </a:spcBef>
              <a:buNone/>
              <a:defRPr sz="1200" b="1" i="1">
                <a:solidFill>
                  <a:srgbClr val="3F3F3F"/>
                </a:solidFill>
                <a:latin typeface="Rockwell"/>
                <a:ea typeface="Rockwell"/>
                <a:cs typeface="Rockwell"/>
                <a:sym typeface="Rockwell"/>
              </a:defRPr>
            </a:lvl4pPr>
            <a:lvl5pPr marL="0" marR="0" lvl="4" indent="0" algn="ctr">
              <a:spcBef>
                <a:spcPts val="0"/>
              </a:spcBef>
              <a:buNone/>
              <a:defRPr sz="1200" b="1" i="1">
                <a:solidFill>
                  <a:srgbClr val="3F3F3F"/>
                </a:solidFill>
                <a:latin typeface="Rockwell"/>
                <a:ea typeface="Rockwell"/>
                <a:cs typeface="Rockwell"/>
                <a:sym typeface="Rockwell"/>
              </a:defRPr>
            </a:lvl5pPr>
            <a:lvl6pPr marL="0" marR="0" lvl="5" indent="0" algn="ctr">
              <a:spcBef>
                <a:spcPts val="0"/>
              </a:spcBef>
              <a:buNone/>
              <a:defRPr sz="1200" b="1" i="1">
                <a:solidFill>
                  <a:srgbClr val="3F3F3F"/>
                </a:solidFill>
                <a:latin typeface="Rockwell"/>
                <a:ea typeface="Rockwell"/>
                <a:cs typeface="Rockwell"/>
                <a:sym typeface="Rockwell"/>
              </a:defRPr>
            </a:lvl6pPr>
            <a:lvl7pPr marL="0" marR="0" lvl="6" indent="0" algn="ctr">
              <a:spcBef>
                <a:spcPts val="0"/>
              </a:spcBef>
              <a:buNone/>
              <a:defRPr sz="1200" b="1" i="1">
                <a:solidFill>
                  <a:srgbClr val="3F3F3F"/>
                </a:solidFill>
                <a:latin typeface="Rockwell"/>
                <a:ea typeface="Rockwell"/>
                <a:cs typeface="Rockwell"/>
                <a:sym typeface="Rockwell"/>
              </a:defRPr>
            </a:lvl7pPr>
            <a:lvl8pPr marL="0" marR="0" lvl="7" indent="0" algn="ctr">
              <a:spcBef>
                <a:spcPts val="0"/>
              </a:spcBef>
              <a:buNone/>
              <a:defRPr sz="1200" b="1" i="1">
                <a:solidFill>
                  <a:srgbClr val="3F3F3F"/>
                </a:solidFill>
                <a:latin typeface="Rockwell"/>
                <a:ea typeface="Rockwell"/>
                <a:cs typeface="Rockwell"/>
                <a:sym typeface="Rockwell"/>
              </a:defRPr>
            </a:lvl8pPr>
            <a:lvl9pPr marL="0" marR="0" lvl="8" indent="0" algn="ctr">
              <a:spcBef>
                <a:spcPts val="0"/>
              </a:spcBef>
              <a:buNone/>
              <a:defRPr sz="1200" b="1" i="1">
                <a:solidFill>
                  <a:srgbClr val="3F3F3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nl-NL"/>
              <a:t>‹nr.›</a:t>
            </a:fld>
            <a:endParaRPr/>
          </a:p>
        </p:txBody>
      </p:sp>
      <p:sp>
        <p:nvSpPr>
          <p:cNvPr id="296" name="Google Shape;296;p33"/>
          <p:cNvSpPr/>
          <p:nvPr/>
        </p:nvSpPr>
        <p:spPr>
          <a:xfrm rot="5483574">
            <a:off x="9854193" y="808595"/>
            <a:ext cx="243160" cy="406553"/>
          </a:xfrm>
          <a:custGeom>
            <a:avLst/>
            <a:gdLst/>
            <a:ahLst/>
            <a:cxnLst/>
            <a:rect l="l" t="t" r="r" b="b"/>
            <a:pathLst>
              <a:path w="243160" h="406553" extrusionOk="0">
                <a:moveTo>
                  <a:pt x="243160" y="342071"/>
                </a:moveTo>
                <a:lnTo>
                  <a:pt x="156493" y="406553"/>
                </a:lnTo>
                <a:lnTo>
                  <a:pt x="0" y="0"/>
                </a:lnTo>
                <a:lnTo>
                  <a:pt x="243160" y="342071"/>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 name="Google Shape;297;p33"/>
          <p:cNvSpPr/>
          <p:nvPr/>
        </p:nvSpPr>
        <p:spPr>
          <a:xfrm rot="-7364292">
            <a:off x="11753205" y="112024"/>
            <a:ext cx="332291" cy="247882"/>
          </a:xfrm>
          <a:custGeom>
            <a:avLst/>
            <a:gdLst/>
            <a:ahLst/>
            <a:cxnLst/>
            <a:rect l="l" t="t" r="r" b="b"/>
            <a:pathLst>
              <a:path w="1449157" h="1081038" extrusionOk="0">
                <a:moveTo>
                  <a:pt x="0" y="0"/>
                </a:moveTo>
                <a:lnTo>
                  <a:pt x="1449157" y="433129"/>
                </a:lnTo>
                <a:lnTo>
                  <a:pt x="1012700" y="1081038"/>
                </a:lnTo>
                <a:lnTo>
                  <a:pt x="172487" y="902317"/>
                </a:lnTo>
                <a:lnTo>
                  <a:pt x="0" y="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 name="Google Shape;298;p33"/>
          <p:cNvSpPr/>
          <p:nvPr/>
        </p:nvSpPr>
        <p:spPr>
          <a:xfrm rot="-8263484">
            <a:off x="10313236" y="1084299"/>
            <a:ext cx="648657" cy="777553"/>
          </a:xfrm>
          <a:custGeom>
            <a:avLst/>
            <a:gdLst/>
            <a:ahLst/>
            <a:cxnLst/>
            <a:rect l="l" t="t" r="r" b="b"/>
            <a:pathLst>
              <a:path w="648657" h="777553" extrusionOk="0">
                <a:moveTo>
                  <a:pt x="0" y="777553"/>
                </a:moveTo>
                <a:lnTo>
                  <a:pt x="255474" y="0"/>
                </a:lnTo>
                <a:lnTo>
                  <a:pt x="648657" y="713937"/>
                </a:lnTo>
                <a:lnTo>
                  <a:pt x="0" y="777553"/>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 name="Google Shape;299;p33"/>
          <p:cNvSpPr/>
          <p:nvPr/>
        </p:nvSpPr>
        <p:spPr>
          <a:xfrm rot="5738060">
            <a:off x="9844293" y="1032301"/>
            <a:ext cx="692798" cy="510610"/>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33"/>
          <p:cNvSpPr/>
          <p:nvPr/>
        </p:nvSpPr>
        <p:spPr>
          <a:xfrm rot="8291645">
            <a:off x="10081798" y="798094"/>
            <a:ext cx="371360" cy="273702"/>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rote afbeelding en tekst">
  <p:cSld name="Grote afbeelding en tekst">
    <p:bg>
      <p:bgPr>
        <a:solidFill>
          <a:schemeClr val="lt1"/>
        </a:solidFill>
        <a:effectLst/>
      </p:bgPr>
    </p:bg>
    <p:spTree>
      <p:nvGrpSpPr>
        <p:cNvPr id="1" name="Shape 27"/>
        <p:cNvGrpSpPr/>
        <p:nvPr/>
      </p:nvGrpSpPr>
      <p:grpSpPr>
        <a:xfrm>
          <a:off x="0" y="0"/>
          <a:ext cx="0" cy="0"/>
          <a:chOff x="0" y="0"/>
          <a:chExt cx="0" cy="0"/>
        </a:xfrm>
      </p:grpSpPr>
      <p:sp>
        <p:nvSpPr>
          <p:cNvPr id="28" name="Google Shape;28;p16"/>
          <p:cNvSpPr txBox="1">
            <a:spLocks noGrp="1"/>
          </p:cNvSpPr>
          <p:nvPr>
            <p:ph type="ctrTitle"/>
          </p:nvPr>
        </p:nvSpPr>
        <p:spPr>
          <a:xfrm>
            <a:off x="84000" y="3517901"/>
            <a:ext cx="6012000" cy="1409700"/>
          </a:xfrm>
          <a:prstGeom prst="rect">
            <a:avLst/>
          </a:prstGeom>
          <a:solidFill>
            <a:schemeClr val="dk1"/>
          </a:solidFill>
          <a:ln>
            <a:noFill/>
          </a:ln>
        </p:spPr>
        <p:txBody>
          <a:bodyPr spcFirstLastPara="1" wrap="square" lIns="288000" tIns="0" rIns="432000" bIns="144000" anchor="b" anchorCtr="0">
            <a:noAutofit/>
          </a:bodyPr>
          <a:lstStyle>
            <a:lvl1pPr lvl="0" algn="r">
              <a:lnSpc>
                <a:spcPct val="90000"/>
              </a:lnSpc>
              <a:spcBef>
                <a:spcPts val="0"/>
              </a:spcBef>
              <a:spcAft>
                <a:spcPts val="0"/>
              </a:spcAft>
              <a:buClr>
                <a:schemeClr val="lt1"/>
              </a:buClr>
              <a:buSzPts val="4000"/>
              <a:buFont typeface="Rockwel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subTitle" idx="1"/>
          </p:nvPr>
        </p:nvSpPr>
        <p:spPr>
          <a:xfrm>
            <a:off x="84000" y="4927600"/>
            <a:ext cx="6012000" cy="1845743"/>
          </a:xfrm>
          <a:prstGeom prst="rect">
            <a:avLst/>
          </a:prstGeom>
          <a:solidFill>
            <a:srgbClr val="262626"/>
          </a:solidFill>
          <a:ln>
            <a:noFill/>
          </a:ln>
        </p:spPr>
        <p:txBody>
          <a:bodyPr spcFirstLastPara="1" wrap="square" lIns="288000" tIns="144000" rIns="432000" bIns="0" anchor="t" anchorCtr="0">
            <a:noAutofit/>
          </a:bodyPr>
          <a:lstStyle>
            <a:lvl1pPr lvl="0" algn="r">
              <a:lnSpc>
                <a:spcPct val="90000"/>
              </a:lnSpc>
              <a:spcBef>
                <a:spcPts val="1000"/>
              </a:spcBef>
              <a:spcAft>
                <a:spcPts val="0"/>
              </a:spcAft>
              <a:buClr>
                <a:schemeClr val="lt1"/>
              </a:buClr>
              <a:buSzPts val="2100"/>
              <a:buNone/>
              <a:defRPr sz="2100">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16"/>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NL"/>
              <a:t>‹nr.›</a:t>
            </a:fld>
            <a:endParaRPr/>
          </a:p>
        </p:txBody>
      </p:sp>
      <p:sp>
        <p:nvSpPr>
          <p:cNvPr id="31" name="Google Shape;31;p16"/>
          <p:cNvSpPr txBox="1"/>
          <p:nvPr/>
        </p:nvSpPr>
        <p:spPr>
          <a:xfrm>
            <a:off x="5861957" y="6613071"/>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200" b="0" i="0" u="none" strike="noStrike" cap="none">
              <a:solidFill>
                <a:srgbClr val="3F3F3F"/>
              </a:solidFill>
              <a:latin typeface="Calibri"/>
              <a:ea typeface="Calibri"/>
              <a:cs typeface="Calibri"/>
              <a:sym typeface="Calibri"/>
            </a:endParaRPr>
          </a:p>
        </p:txBody>
      </p:sp>
      <p:sp>
        <p:nvSpPr>
          <p:cNvPr id="32" name="Google Shape;32;p16"/>
          <p:cNvSpPr>
            <a:spLocks noGrp="1"/>
          </p:cNvSpPr>
          <p:nvPr>
            <p:ph type="pic" idx="2"/>
          </p:nvPr>
        </p:nvSpPr>
        <p:spPr>
          <a:xfrm>
            <a:off x="84000" y="86714"/>
            <a:ext cx="6009285" cy="3431187"/>
          </a:xfrm>
          <a:prstGeom prst="rect">
            <a:avLst/>
          </a:prstGeom>
          <a:solidFill>
            <a:srgbClr val="333333"/>
          </a:solidFill>
          <a:ln>
            <a:noFill/>
          </a:ln>
        </p:spPr>
      </p:sp>
      <p:sp>
        <p:nvSpPr>
          <p:cNvPr id="33" name="Google Shape;33;p16"/>
          <p:cNvSpPr txBox="1">
            <a:spLocks noGrp="1"/>
          </p:cNvSpPr>
          <p:nvPr>
            <p:ph type="body" idx="3"/>
          </p:nvPr>
        </p:nvSpPr>
        <p:spPr>
          <a:xfrm>
            <a:off x="6464300" y="1152000"/>
            <a:ext cx="5307700" cy="4680000"/>
          </a:xfrm>
          <a:prstGeom prst="rect">
            <a:avLst/>
          </a:prstGeom>
          <a:noFill/>
          <a:ln>
            <a:noFill/>
          </a:ln>
        </p:spPr>
        <p:txBody>
          <a:bodyPr spcFirstLastPara="1" wrap="square" lIns="0" tIns="0" rIns="0" bIns="0" anchor="b" anchorCtr="0">
            <a:noAutofit/>
          </a:bodyPr>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lleen titel Geen afbeelding">
  <p:cSld name="Alleen titel Geen afbeelding">
    <p:spTree>
      <p:nvGrpSpPr>
        <p:cNvPr id="1" name="Shape 301"/>
        <p:cNvGrpSpPr/>
        <p:nvPr/>
      </p:nvGrpSpPr>
      <p:grpSpPr>
        <a:xfrm>
          <a:off x="0" y="0"/>
          <a:ext cx="0" cy="0"/>
          <a:chOff x="0" y="0"/>
          <a:chExt cx="0" cy="0"/>
        </a:xfrm>
      </p:grpSpPr>
      <p:sp>
        <p:nvSpPr>
          <p:cNvPr id="302" name="Google Shape;302;p34"/>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34"/>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34"/>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a:spcBef>
                <a:spcPts val="0"/>
              </a:spcBef>
              <a:buNone/>
              <a:defRPr sz="1200" b="1" i="1">
                <a:solidFill>
                  <a:srgbClr val="3F3F3F"/>
                </a:solidFill>
                <a:latin typeface="Rockwell"/>
                <a:ea typeface="Rockwell"/>
                <a:cs typeface="Rockwell"/>
                <a:sym typeface="Rockwell"/>
              </a:defRPr>
            </a:lvl1pPr>
            <a:lvl2pPr marL="0" marR="0" lvl="1" indent="0" algn="ctr">
              <a:spcBef>
                <a:spcPts val="0"/>
              </a:spcBef>
              <a:buNone/>
              <a:defRPr sz="1200" b="1" i="1">
                <a:solidFill>
                  <a:srgbClr val="3F3F3F"/>
                </a:solidFill>
                <a:latin typeface="Rockwell"/>
                <a:ea typeface="Rockwell"/>
                <a:cs typeface="Rockwell"/>
                <a:sym typeface="Rockwell"/>
              </a:defRPr>
            </a:lvl2pPr>
            <a:lvl3pPr marL="0" marR="0" lvl="2" indent="0" algn="ctr">
              <a:spcBef>
                <a:spcPts val="0"/>
              </a:spcBef>
              <a:buNone/>
              <a:defRPr sz="1200" b="1" i="1">
                <a:solidFill>
                  <a:srgbClr val="3F3F3F"/>
                </a:solidFill>
                <a:latin typeface="Rockwell"/>
                <a:ea typeface="Rockwell"/>
                <a:cs typeface="Rockwell"/>
                <a:sym typeface="Rockwell"/>
              </a:defRPr>
            </a:lvl3pPr>
            <a:lvl4pPr marL="0" marR="0" lvl="3" indent="0" algn="ctr">
              <a:spcBef>
                <a:spcPts val="0"/>
              </a:spcBef>
              <a:buNone/>
              <a:defRPr sz="1200" b="1" i="1">
                <a:solidFill>
                  <a:srgbClr val="3F3F3F"/>
                </a:solidFill>
                <a:latin typeface="Rockwell"/>
                <a:ea typeface="Rockwell"/>
                <a:cs typeface="Rockwell"/>
                <a:sym typeface="Rockwell"/>
              </a:defRPr>
            </a:lvl4pPr>
            <a:lvl5pPr marL="0" marR="0" lvl="4" indent="0" algn="ctr">
              <a:spcBef>
                <a:spcPts val="0"/>
              </a:spcBef>
              <a:buNone/>
              <a:defRPr sz="1200" b="1" i="1">
                <a:solidFill>
                  <a:srgbClr val="3F3F3F"/>
                </a:solidFill>
                <a:latin typeface="Rockwell"/>
                <a:ea typeface="Rockwell"/>
                <a:cs typeface="Rockwell"/>
                <a:sym typeface="Rockwell"/>
              </a:defRPr>
            </a:lvl5pPr>
            <a:lvl6pPr marL="0" marR="0" lvl="5" indent="0" algn="ctr">
              <a:spcBef>
                <a:spcPts val="0"/>
              </a:spcBef>
              <a:buNone/>
              <a:defRPr sz="1200" b="1" i="1">
                <a:solidFill>
                  <a:srgbClr val="3F3F3F"/>
                </a:solidFill>
                <a:latin typeface="Rockwell"/>
                <a:ea typeface="Rockwell"/>
                <a:cs typeface="Rockwell"/>
                <a:sym typeface="Rockwell"/>
              </a:defRPr>
            </a:lvl6pPr>
            <a:lvl7pPr marL="0" marR="0" lvl="6" indent="0" algn="ctr">
              <a:spcBef>
                <a:spcPts val="0"/>
              </a:spcBef>
              <a:buNone/>
              <a:defRPr sz="1200" b="1" i="1">
                <a:solidFill>
                  <a:srgbClr val="3F3F3F"/>
                </a:solidFill>
                <a:latin typeface="Rockwell"/>
                <a:ea typeface="Rockwell"/>
                <a:cs typeface="Rockwell"/>
                <a:sym typeface="Rockwell"/>
              </a:defRPr>
            </a:lvl7pPr>
            <a:lvl8pPr marL="0" marR="0" lvl="7" indent="0" algn="ctr">
              <a:spcBef>
                <a:spcPts val="0"/>
              </a:spcBef>
              <a:buNone/>
              <a:defRPr sz="1200" b="1" i="1">
                <a:solidFill>
                  <a:srgbClr val="3F3F3F"/>
                </a:solidFill>
                <a:latin typeface="Rockwell"/>
                <a:ea typeface="Rockwell"/>
                <a:cs typeface="Rockwell"/>
                <a:sym typeface="Rockwell"/>
              </a:defRPr>
            </a:lvl8pPr>
            <a:lvl9pPr marL="0" marR="0" lvl="8" indent="0" algn="ctr">
              <a:spcBef>
                <a:spcPts val="0"/>
              </a:spcBef>
              <a:buNone/>
              <a:defRPr sz="1200" b="1" i="1">
                <a:solidFill>
                  <a:srgbClr val="3F3F3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3 x afbeeldingsopsommingstekens links">
  <p:cSld name="1_3 x afbeeldingsopsommingstekens links">
    <p:spTree>
      <p:nvGrpSpPr>
        <p:cNvPr id="1" name="Shape 34"/>
        <p:cNvGrpSpPr/>
        <p:nvPr/>
      </p:nvGrpSpPr>
      <p:grpSpPr>
        <a:xfrm>
          <a:off x="0" y="0"/>
          <a:ext cx="0" cy="0"/>
          <a:chOff x="0" y="0"/>
          <a:chExt cx="0" cy="0"/>
        </a:xfrm>
      </p:grpSpPr>
      <p:sp>
        <p:nvSpPr>
          <p:cNvPr id="35" name="Google Shape;35;p17"/>
          <p:cNvSpPr/>
          <p:nvPr/>
        </p:nvSpPr>
        <p:spPr>
          <a:xfrm>
            <a:off x="3050592" y="2030748"/>
            <a:ext cx="1508760" cy="150876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 name="Google Shape;36;p17"/>
          <p:cNvSpPr/>
          <p:nvPr/>
        </p:nvSpPr>
        <p:spPr>
          <a:xfrm>
            <a:off x="5345060" y="2030748"/>
            <a:ext cx="1508760" cy="150876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17"/>
          <p:cNvSpPr/>
          <p:nvPr/>
        </p:nvSpPr>
        <p:spPr>
          <a:xfrm>
            <a:off x="759111" y="2030748"/>
            <a:ext cx="1508760" cy="150876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17"/>
          <p:cNvSpPr>
            <a:spLocks noGrp="1"/>
          </p:cNvSpPr>
          <p:nvPr>
            <p:ph type="pic" idx="2"/>
          </p:nvPr>
        </p:nvSpPr>
        <p:spPr>
          <a:xfrm>
            <a:off x="988633" y="2358091"/>
            <a:ext cx="1049718" cy="854075"/>
          </a:xfrm>
          <a:prstGeom prst="rect">
            <a:avLst/>
          </a:prstGeom>
          <a:noFill/>
          <a:ln>
            <a:noFill/>
          </a:ln>
        </p:spPr>
      </p:sp>
      <p:sp>
        <p:nvSpPr>
          <p:cNvPr id="39" name="Google Shape;39;p17"/>
          <p:cNvSpPr>
            <a:spLocks noGrp="1"/>
          </p:cNvSpPr>
          <p:nvPr>
            <p:ph type="pic" idx="3"/>
          </p:nvPr>
        </p:nvSpPr>
        <p:spPr>
          <a:xfrm>
            <a:off x="3282355" y="2358091"/>
            <a:ext cx="1049718" cy="854075"/>
          </a:xfrm>
          <a:prstGeom prst="rect">
            <a:avLst/>
          </a:prstGeom>
          <a:noFill/>
          <a:ln>
            <a:noFill/>
          </a:ln>
        </p:spPr>
      </p:sp>
      <p:sp>
        <p:nvSpPr>
          <p:cNvPr id="40" name="Google Shape;40;p17"/>
          <p:cNvSpPr>
            <a:spLocks noGrp="1"/>
          </p:cNvSpPr>
          <p:nvPr>
            <p:ph type="pic" idx="4"/>
          </p:nvPr>
        </p:nvSpPr>
        <p:spPr>
          <a:xfrm>
            <a:off x="5576077" y="2358091"/>
            <a:ext cx="1049718" cy="854075"/>
          </a:xfrm>
          <a:prstGeom prst="rect">
            <a:avLst/>
          </a:prstGeom>
          <a:noFill/>
          <a:ln>
            <a:noFill/>
          </a:ln>
        </p:spPr>
      </p:sp>
      <p:sp>
        <p:nvSpPr>
          <p:cNvPr id="41" name="Google Shape;41;p17"/>
          <p:cNvSpPr/>
          <p:nvPr/>
        </p:nvSpPr>
        <p:spPr>
          <a:xfrm>
            <a:off x="7632650" y="86714"/>
            <a:ext cx="4472635" cy="6684572"/>
          </a:xfrm>
          <a:prstGeom prst="rect">
            <a:avLst/>
          </a:prstGeom>
          <a:gradFill>
            <a:gsLst>
              <a:gs pos="0">
                <a:srgbClr val="000000">
                  <a:alpha val="0"/>
                </a:srgbClr>
              </a:gs>
              <a:gs pos="100000">
                <a:srgbClr val="000000">
                  <a:alpha val="30980"/>
                </a:srgbClr>
              </a:gs>
            </a:gsLst>
            <a:lin ang="12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17"/>
          <p:cNvSpPr>
            <a:spLocks noGrp="1"/>
          </p:cNvSpPr>
          <p:nvPr>
            <p:ph type="pic" idx="5"/>
          </p:nvPr>
        </p:nvSpPr>
        <p:spPr>
          <a:xfrm>
            <a:off x="7632650" y="86714"/>
            <a:ext cx="4472635" cy="6478538"/>
          </a:xfrm>
          <a:prstGeom prst="rect">
            <a:avLst/>
          </a:prstGeom>
          <a:solidFill>
            <a:srgbClr val="F2F2F2"/>
          </a:solidFill>
          <a:ln>
            <a:noFill/>
          </a:ln>
        </p:spPr>
      </p:sp>
      <p:sp>
        <p:nvSpPr>
          <p:cNvPr id="43" name="Google Shape;43;p17"/>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7"/>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7"/>
          <p:cNvSpPr txBox="1">
            <a:spLocks noGrp="1"/>
          </p:cNvSpPr>
          <p:nvPr>
            <p:ph type="body" idx="1"/>
          </p:nvPr>
        </p:nvSpPr>
        <p:spPr>
          <a:xfrm>
            <a:off x="2726075" y="4688112"/>
            <a:ext cx="2160588" cy="90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body" idx="6"/>
          </p:nvPr>
        </p:nvSpPr>
        <p:spPr>
          <a:xfrm>
            <a:off x="5020543" y="4688112"/>
            <a:ext cx="2160588" cy="90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7"/>
          <p:cNvSpPr txBox="1">
            <a:spLocks noGrp="1"/>
          </p:cNvSpPr>
          <p:nvPr>
            <p:ph type="body" idx="7"/>
          </p:nvPr>
        </p:nvSpPr>
        <p:spPr>
          <a:xfrm>
            <a:off x="431800" y="3926334"/>
            <a:ext cx="2160000" cy="504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7"/>
          <p:cNvSpPr txBox="1">
            <a:spLocks noGrp="1"/>
          </p:cNvSpPr>
          <p:nvPr>
            <p:ph type="body" idx="8"/>
          </p:nvPr>
        </p:nvSpPr>
        <p:spPr>
          <a:xfrm>
            <a:off x="2726076" y="3926335"/>
            <a:ext cx="2160587" cy="504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7"/>
          <p:cNvSpPr txBox="1">
            <a:spLocks noGrp="1"/>
          </p:cNvSpPr>
          <p:nvPr>
            <p:ph type="body" idx="9"/>
          </p:nvPr>
        </p:nvSpPr>
        <p:spPr>
          <a:xfrm>
            <a:off x="5020543" y="3926335"/>
            <a:ext cx="2160588" cy="504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7"/>
          <p:cNvSpPr txBox="1">
            <a:spLocks noGrp="1"/>
          </p:cNvSpPr>
          <p:nvPr>
            <p:ph type="body" idx="13"/>
          </p:nvPr>
        </p:nvSpPr>
        <p:spPr>
          <a:xfrm>
            <a:off x="432094" y="4683350"/>
            <a:ext cx="2160000" cy="90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7"/>
          <p:cNvSpPr/>
          <p:nvPr/>
        </p:nvSpPr>
        <p:spPr>
          <a:xfrm rot="1361022">
            <a:off x="11394972" y="6053793"/>
            <a:ext cx="634795" cy="634795"/>
          </a:xfrm>
          <a:prstGeom prst="octagon">
            <a:avLst>
              <a:gd name="adj" fmla="val 29289"/>
            </a:avLst>
          </a:prstGeom>
          <a:noFill/>
          <a:ln w="952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 name="Google Shape;52;p17"/>
          <p:cNvSpPr/>
          <p:nvPr/>
        </p:nvSpPr>
        <p:spPr>
          <a:xfrm>
            <a:off x="11533871" y="6185902"/>
            <a:ext cx="73515" cy="73515"/>
          </a:xfrm>
          <a:prstGeom prst="ellipse">
            <a:avLst/>
          </a:prstGeom>
          <a:solidFill>
            <a:srgbClr val="C1DF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sp>
        <p:nvSpPr>
          <p:cNvPr id="53" name="Google Shape;53;p17"/>
          <p:cNvSpPr/>
          <p:nvPr/>
        </p:nvSpPr>
        <p:spPr>
          <a:xfrm>
            <a:off x="11892084" y="6561525"/>
            <a:ext cx="100439" cy="100439"/>
          </a:xfrm>
          <a:prstGeom prst="ellipse">
            <a:avLst/>
          </a:prstGeom>
          <a:solidFill>
            <a:srgbClr val="749A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54;p17"/>
          <p:cNvSpPr/>
          <p:nvPr/>
        </p:nvSpPr>
        <p:spPr>
          <a:xfrm>
            <a:off x="11342875" y="5990144"/>
            <a:ext cx="260512" cy="260512"/>
          </a:xfrm>
          <a:prstGeom prst="ellipse">
            <a:avLst/>
          </a:prstGeom>
          <a:noFill/>
          <a:ln w="952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sp>
        <p:nvSpPr>
          <p:cNvPr id="55" name="Google Shape;55;p17"/>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3 x afbeeldingsopsommingstekens rechts">
  <p:cSld name="2_3 x afbeeldingsopsommingstekens rechts">
    <p:spTree>
      <p:nvGrpSpPr>
        <p:cNvPr id="1" name="Shape 56"/>
        <p:cNvGrpSpPr/>
        <p:nvPr/>
      </p:nvGrpSpPr>
      <p:grpSpPr>
        <a:xfrm>
          <a:off x="0" y="0"/>
          <a:ext cx="0" cy="0"/>
          <a:chOff x="0" y="0"/>
          <a:chExt cx="0" cy="0"/>
        </a:xfrm>
      </p:grpSpPr>
      <p:sp>
        <p:nvSpPr>
          <p:cNvPr id="57" name="Google Shape;57;p18"/>
          <p:cNvSpPr/>
          <p:nvPr/>
        </p:nvSpPr>
        <p:spPr>
          <a:xfrm>
            <a:off x="7065918" y="1366589"/>
            <a:ext cx="1371600" cy="13716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 name="Google Shape;58;p18"/>
          <p:cNvSpPr/>
          <p:nvPr/>
        </p:nvSpPr>
        <p:spPr>
          <a:xfrm>
            <a:off x="7065918" y="2931225"/>
            <a:ext cx="1371600" cy="13716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 name="Google Shape;59;p18"/>
          <p:cNvSpPr/>
          <p:nvPr/>
        </p:nvSpPr>
        <p:spPr>
          <a:xfrm>
            <a:off x="7065918" y="4495861"/>
            <a:ext cx="1371600" cy="13716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0" name="Google Shape;60;p18"/>
          <p:cNvSpPr/>
          <p:nvPr/>
        </p:nvSpPr>
        <p:spPr>
          <a:xfrm>
            <a:off x="105351" y="86714"/>
            <a:ext cx="6208363" cy="6684572"/>
          </a:xfrm>
          <a:prstGeom prst="rect">
            <a:avLst/>
          </a:prstGeom>
          <a:gradFill>
            <a:gsLst>
              <a:gs pos="0">
                <a:srgbClr val="000000">
                  <a:alpha val="0"/>
                </a:srgbClr>
              </a:gs>
              <a:gs pos="100000">
                <a:srgbClr val="000000">
                  <a:alpha val="30980"/>
                </a:srgbClr>
              </a:gs>
            </a:gsLst>
            <a:lin ang="12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1" name="Google Shape;61;p18"/>
          <p:cNvSpPr>
            <a:spLocks noGrp="1"/>
          </p:cNvSpPr>
          <p:nvPr>
            <p:ph type="pic" idx="2"/>
          </p:nvPr>
        </p:nvSpPr>
        <p:spPr>
          <a:xfrm>
            <a:off x="121178" y="3321780"/>
            <a:ext cx="3307800" cy="3343500"/>
          </a:xfrm>
          <a:prstGeom prst="rect">
            <a:avLst/>
          </a:prstGeom>
          <a:solidFill>
            <a:srgbClr val="F2F2F2"/>
          </a:solidFill>
          <a:ln>
            <a:noFill/>
          </a:ln>
        </p:spPr>
      </p:sp>
      <p:sp>
        <p:nvSpPr>
          <p:cNvPr id="62" name="Google Shape;62;p18"/>
          <p:cNvSpPr txBox="1">
            <a:spLocks noGrp="1"/>
          </p:cNvSpPr>
          <p:nvPr>
            <p:ph type="title"/>
          </p:nvPr>
        </p:nvSpPr>
        <p:spPr>
          <a:xfrm>
            <a:off x="7068457" y="432000"/>
            <a:ext cx="4703542"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8"/>
          <p:cNvSpPr txBox="1">
            <a:spLocks noGrp="1"/>
          </p:cNvSpPr>
          <p:nvPr>
            <p:ph type="body" idx="1"/>
          </p:nvPr>
        </p:nvSpPr>
        <p:spPr>
          <a:xfrm>
            <a:off x="8768283" y="3582825"/>
            <a:ext cx="3002400" cy="720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8"/>
          <p:cNvSpPr txBox="1">
            <a:spLocks noGrp="1"/>
          </p:cNvSpPr>
          <p:nvPr>
            <p:ph type="body" idx="3"/>
          </p:nvPr>
        </p:nvSpPr>
        <p:spPr>
          <a:xfrm>
            <a:off x="8768283" y="5147461"/>
            <a:ext cx="3002400" cy="720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8"/>
          <p:cNvSpPr txBox="1">
            <a:spLocks noGrp="1"/>
          </p:cNvSpPr>
          <p:nvPr>
            <p:ph type="body" idx="4"/>
          </p:nvPr>
        </p:nvSpPr>
        <p:spPr>
          <a:xfrm>
            <a:off x="8768283" y="1369128"/>
            <a:ext cx="3002400" cy="43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8"/>
          <p:cNvSpPr txBox="1">
            <a:spLocks noGrp="1"/>
          </p:cNvSpPr>
          <p:nvPr>
            <p:ph type="body" idx="5"/>
          </p:nvPr>
        </p:nvSpPr>
        <p:spPr>
          <a:xfrm>
            <a:off x="8768283" y="2933764"/>
            <a:ext cx="3002400" cy="43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8"/>
          <p:cNvSpPr txBox="1">
            <a:spLocks noGrp="1"/>
          </p:cNvSpPr>
          <p:nvPr>
            <p:ph type="body" idx="6"/>
          </p:nvPr>
        </p:nvSpPr>
        <p:spPr>
          <a:xfrm>
            <a:off x="8768283" y="4498400"/>
            <a:ext cx="3002400" cy="43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8"/>
          <p:cNvSpPr txBox="1">
            <a:spLocks noGrp="1"/>
          </p:cNvSpPr>
          <p:nvPr>
            <p:ph type="body" idx="7"/>
          </p:nvPr>
        </p:nvSpPr>
        <p:spPr>
          <a:xfrm>
            <a:off x="8768283" y="1975094"/>
            <a:ext cx="3002400" cy="720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8"/>
          <p:cNvSpPr/>
          <p:nvPr/>
        </p:nvSpPr>
        <p:spPr>
          <a:xfrm rot="1361022">
            <a:off x="11394972" y="6053793"/>
            <a:ext cx="634795" cy="634795"/>
          </a:xfrm>
          <a:prstGeom prst="octagon">
            <a:avLst>
              <a:gd name="adj" fmla="val 29289"/>
            </a:avLst>
          </a:prstGeom>
          <a:noFill/>
          <a:ln w="952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1" name="Google Shape;71;p18"/>
          <p:cNvSpPr/>
          <p:nvPr/>
        </p:nvSpPr>
        <p:spPr>
          <a:xfrm>
            <a:off x="11533871" y="6185902"/>
            <a:ext cx="73515" cy="73515"/>
          </a:xfrm>
          <a:prstGeom prst="ellipse">
            <a:avLst/>
          </a:prstGeom>
          <a:solidFill>
            <a:srgbClr val="C1DF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sp>
        <p:nvSpPr>
          <p:cNvPr id="72" name="Google Shape;72;p18"/>
          <p:cNvSpPr/>
          <p:nvPr/>
        </p:nvSpPr>
        <p:spPr>
          <a:xfrm>
            <a:off x="11892084" y="6561525"/>
            <a:ext cx="100439" cy="100439"/>
          </a:xfrm>
          <a:prstGeom prst="ellipse">
            <a:avLst/>
          </a:prstGeom>
          <a:solidFill>
            <a:srgbClr val="749A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3" name="Google Shape;73;p18"/>
          <p:cNvSpPr/>
          <p:nvPr/>
        </p:nvSpPr>
        <p:spPr>
          <a:xfrm>
            <a:off x="11342875" y="5990144"/>
            <a:ext cx="260512" cy="260512"/>
          </a:xfrm>
          <a:prstGeom prst="ellipse">
            <a:avLst/>
          </a:prstGeom>
          <a:noFill/>
          <a:ln w="952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sp>
        <p:nvSpPr>
          <p:cNvPr id="74" name="Google Shape;74;p18"/>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NL"/>
              <a:t>‹nr.›</a:t>
            </a:fld>
            <a:endParaRPr/>
          </a:p>
        </p:txBody>
      </p:sp>
      <p:grpSp>
        <p:nvGrpSpPr>
          <p:cNvPr id="75" name="Google Shape;75;p18"/>
          <p:cNvGrpSpPr/>
          <p:nvPr/>
        </p:nvGrpSpPr>
        <p:grpSpPr>
          <a:xfrm>
            <a:off x="1736976" y="2054263"/>
            <a:ext cx="3262417" cy="3252920"/>
            <a:chOff x="1736976" y="2054263"/>
            <a:chExt cx="3262417" cy="3252920"/>
          </a:xfrm>
        </p:grpSpPr>
        <p:sp>
          <p:nvSpPr>
            <p:cNvPr id="76" name="Google Shape;76;p18"/>
            <p:cNvSpPr/>
            <p:nvPr/>
          </p:nvSpPr>
          <p:spPr>
            <a:xfrm rot="4308689">
              <a:off x="2464728" y="2678543"/>
              <a:ext cx="1980696" cy="2066510"/>
            </a:xfrm>
            <a:custGeom>
              <a:avLst/>
              <a:gdLst/>
              <a:ahLst/>
              <a:cxnLst/>
              <a:rect l="l" t="t" r="r" b="b"/>
              <a:pathLst>
                <a:path w="1980696" h="2066510" extrusionOk="0">
                  <a:moveTo>
                    <a:pt x="0" y="2066510"/>
                  </a:moveTo>
                  <a:lnTo>
                    <a:pt x="1138078" y="0"/>
                  </a:lnTo>
                  <a:lnTo>
                    <a:pt x="1980696" y="1530016"/>
                  </a:lnTo>
                  <a:lnTo>
                    <a:pt x="1459417" y="2066510"/>
                  </a:lnTo>
                  <a:close/>
                </a:path>
              </a:pathLst>
            </a:cu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7" name="Google Shape;77;p18"/>
            <p:cNvSpPr/>
            <p:nvPr/>
          </p:nvSpPr>
          <p:spPr>
            <a:xfrm rot="-7769131">
              <a:off x="2730967" y="5004791"/>
              <a:ext cx="346713" cy="206124"/>
            </a:xfrm>
            <a:custGeom>
              <a:avLst/>
              <a:gdLst/>
              <a:ahLst/>
              <a:cxnLst/>
              <a:rect l="l" t="t" r="r" b="b"/>
              <a:pathLst>
                <a:path w="346713" h="206124" extrusionOk="0">
                  <a:moveTo>
                    <a:pt x="346713" y="206124"/>
                  </a:moveTo>
                  <a:lnTo>
                    <a:pt x="0" y="206124"/>
                  </a:lnTo>
                  <a:lnTo>
                    <a:pt x="86666" y="0"/>
                  </a:lnTo>
                  <a:lnTo>
                    <a:pt x="346713" y="206124"/>
                  </a:lnTo>
                  <a:close/>
                </a:path>
              </a:pathLst>
            </a:cu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8" name="Google Shape;78;p18"/>
            <p:cNvSpPr/>
            <p:nvPr/>
          </p:nvSpPr>
          <p:spPr>
            <a:xfrm rot="-9168920">
              <a:off x="2802151" y="4740752"/>
              <a:ext cx="710669" cy="335543"/>
            </a:xfrm>
            <a:custGeom>
              <a:avLst/>
              <a:gdLst/>
              <a:ahLst/>
              <a:cxnLst/>
              <a:rect l="l" t="t" r="r" b="b"/>
              <a:pathLst>
                <a:path w="710669" h="335543" extrusionOk="0">
                  <a:moveTo>
                    <a:pt x="710669" y="176660"/>
                  </a:moveTo>
                  <a:lnTo>
                    <a:pt x="0" y="335543"/>
                  </a:lnTo>
                  <a:lnTo>
                    <a:pt x="141082" y="0"/>
                  </a:lnTo>
                  <a:lnTo>
                    <a:pt x="487795" y="0"/>
                  </a:lnTo>
                  <a:lnTo>
                    <a:pt x="710669" y="176660"/>
                  </a:lnTo>
                  <a:close/>
                </a:path>
              </a:pathLst>
            </a:cu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9" name="Google Shape;79;p18"/>
            <p:cNvSpPr/>
            <p:nvPr/>
          </p:nvSpPr>
          <p:spPr>
            <a:xfrm rot="4308689">
              <a:off x="2058980" y="2102772"/>
              <a:ext cx="1246227" cy="1580187"/>
            </a:xfrm>
            <a:custGeom>
              <a:avLst/>
              <a:gdLst/>
              <a:ahLst/>
              <a:cxnLst/>
              <a:rect l="l" t="t" r="r" b="b"/>
              <a:pathLst>
                <a:path w="1246227" h="1580187" extrusionOk="0">
                  <a:moveTo>
                    <a:pt x="0" y="1580187"/>
                  </a:moveTo>
                  <a:lnTo>
                    <a:pt x="1168783" y="0"/>
                  </a:lnTo>
                  <a:lnTo>
                    <a:pt x="1246227" y="105569"/>
                  </a:lnTo>
                  <a:lnTo>
                    <a:pt x="358471" y="1574380"/>
                  </a:lnTo>
                  <a:lnTo>
                    <a:pt x="0" y="1580187"/>
                  </a:lnTo>
                  <a:close/>
                </a:path>
              </a:pathLst>
            </a:cu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0" name="Google Shape;80;p18"/>
            <p:cNvSpPr/>
            <p:nvPr/>
          </p:nvSpPr>
          <p:spPr>
            <a:xfrm rot="-4406895">
              <a:off x="4648324" y="3873318"/>
              <a:ext cx="243160" cy="406553"/>
            </a:xfrm>
            <a:custGeom>
              <a:avLst/>
              <a:gdLst/>
              <a:ahLst/>
              <a:cxnLst/>
              <a:rect l="l" t="t" r="r" b="b"/>
              <a:pathLst>
                <a:path w="243160" h="406553" extrusionOk="0">
                  <a:moveTo>
                    <a:pt x="243160" y="342071"/>
                  </a:moveTo>
                  <a:lnTo>
                    <a:pt x="156493" y="406553"/>
                  </a:lnTo>
                  <a:lnTo>
                    <a:pt x="0" y="0"/>
                  </a:lnTo>
                  <a:lnTo>
                    <a:pt x="243160" y="342071"/>
                  </a:lnTo>
                  <a:close/>
                </a:path>
              </a:pathLst>
            </a:cu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1" name="Google Shape;81;p18"/>
            <p:cNvSpPr/>
            <p:nvPr/>
          </p:nvSpPr>
          <p:spPr>
            <a:xfrm rot="-4406895">
              <a:off x="4152588" y="3654247"/>
              <a:ext cx="692798" cy="510610"/>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2" name="Google Shape;82;p18"/>
            <p:cNvSpPr/>
            <p:nvPr/>
          </p:nvSpPr>
          <p:spPr>
            <a:xfrm rot="4308689">
              <a:off x="3831248" y="2441608"/>
              <a:ext cx="648657" cy="777553"/>
            </a:xfrm>
            <a:custGeom>
              <a:avLst/>
              <a:gdLst/>
              <a:ahLst/>
              <a:cxnLst/>
              <a:rect l="l" t="t" r="r" b="b"/>
              <a:pathLst>
                <a:path w="648657" h="777553" extrusionOk="0">
                  <a:moveTo>
                    <a:pt x="0" y="777553"/>
                  </a:moveTo>
                  <a:lnTo>
                    <a:pt x="255474" y="0"/>
                  </a:lnTo>
                  <a:lnTo>
                    <a:pt x="648657" y="713937"/>
                  </a:lnTo>
                  <a:lnTo>
                    <a:pt x="0" y="777553"/>
                  </a:lnTo>
                  <a:close/>
                </a:path>
              </a:pathLst>
            </a:cu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83" name="Google Shape;83;p18"/>
          <p:cNvSpPr>
            <a:spLocks noGrp="1"/>
          </p:cNvSpPr>
          <p:nvPr>
            <p:ph type="pic" idx="8"/>
          </p:nvPr>
        </p:nvSpPr>
        <p:spPr>
          <a:xfrm>
            <a:off x="7254786" y="4805414"/>
            <a:ext cx="1050190" cy="752494"/>
          </a:xfrm>
          <a:prstGeom prst="rect">
            <a:avLst/>
          </a:prstGeom>
          <a:noFill/>
          <a:ln>
            <a:noFill/>
          </a:ln>
        </p:spPr>
      </p:sp>
      <p:sp>
        <p:nvSpPr>
          <p:cNvPr id="84" name="Google Shape;84;p18"/>
          <p:cNvSpPr>
            <a:spLocks noGrp="1"/>
          </p:cNvSpPr>
          <p:nvPr>
            <p:ph type="pic" idx="9"/>
          </p:nvPr>
        </p:nvSpPr>
        <p:spPr>
          <a:xfrm>
            <a:off x="7254786" y="3240778"/>
            <a:ext cx="1050190" cy="752494"/>
          </a:xfrm>
          <a:prstGeom prst="rect">
            <a:avLst/>
          </a:prstGeom>
          <a:noFill/>
          <a:ln>
            <a:noFill/>
          </a:ln>
        </p:spPr>
      </p:sp>
      <p:sp>
        <p:nvSpPr>
          <p:cNvPr id="85" name="Google Shape;85;p18"/>
          <p:cNvSpPr>
            <a:spLocks noGrp="1"/>
          </p:cNvSpPr>
          <p:nvPr>
            <p:ph type="pic" idx="13"/>
          </p:nvPr>
        </p:nvSpPr>
        <p:spPr>
          <a:xfrm>
            <a:off x="7254786" y="1676142"/>
            <a:ext cx="1050190" cy="752494"/>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elijking">
  <p:cSld name="Vergelijking">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9"/>
          <p:cNvSpPr txBox="1">
            <a:spLocks noGrp="1"/>
          </p:cNvSpPr>
          <p:nvPr>
            <p:ph type="body" idx="1"/>
          </p:nvPr>
        </p:nvSpPr>
        <p:spPr>
          <a:xfrm>
            <a:off x="432000" y="1152000"/>
            <a:ext cx="5472000" cy="360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2400"/>
              <a:buNone/>
              <a:defRPr sz="2400" b="1">
                <a:solidFill>
                  <a:srgbClr val="3F3F3F"/>
                </a:solidFill>
              </a:defRPr>
            </a:lvl1pPr>
            <a:lvl2pPr marL="914400" lvl="1" indent="-228600" algn="l">
              <a:lnSpc>
                <a:spcPct val="90000"/>
              </a:lnSpc>
              <a:spcBef>
                <a:spcPts val="500"/>
              </a:spcBef>
              <a:spcAft>
                <a:spcPts val="0"/>
              </a:spcAft>
              <a:buClr>
                <a:srgbClr val="3F3F3F"/>
              </a:buClr>
              <a:buSzPts val="2000"/>
              <a:buNone/>
              <a:defRPr sz="2000" b="1"/>
            </a:lvl2pPr>
            <a:lvl3pPr marL="1371600" lvl="2" indent="-228600" algn="l">
              <a:lnSpc>
                <a:spcPct val="90000"/>
              </a:lnSpc>
              <a:spcBef>
                <a:spcPts val="500"/>
              </a:spcBef>
              <a:spcAft>
                <a:spcPts val="0"/>
              </a:spcAft>
              <a:buClr>
                <a:srgbClr val="3F3F3F"/>
              </a:buClr>
              <a:buSzPts val="1800"/>
              <a:buNone/>
              <a:defRPr sz="1800" b="1"/>
            </a:lvl3pPr>
            <a:lvl4pPr marL="1828800" lvl="3" indent="-228600" algn="l">
              <a:lnSpc>
                <a:spcPct val="90000"/>
              </a:lnSpc>
              <a:spcBef>
                <a:spcPts val="500"/>
              </a:spcBef>
              <a:spcAft>
                <a:spcPts val="0"/>
              </a:spcAft>
              <a:buClr>
                <a:srgbClr val="3F3F3F"/>
              </a:buClr>
              <a:buSzPts val="1600"/>
              <a:buNone/>
              <a:defRPr sz="1600" b="1"/>
            </a:lvl4pPr>
            <a:lvl5pPr marL="2286000" lvl="4" indent="-228600" algn="l">
              <a:lnSpc>
                <a:spcPct val="90000"/>
              </a:lnSpc>
              <a:spcBef>
                <a:spcPts val="500"/>
              </a:spcBef>
              <a:spcAft>
                <a:spcPts val="0"/>
              </a:spcAft>
              <a:buClr>
                <a:srgbClr val="3F3F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9" name="Google Shape;89;p19"/>
          <p:cNvSpPr txBox="1">
            <a:spLocks noGrp="1"/>
          </p:cNvSpPr>
          <p:nvPr>
            <p:ph type="body" idx="2"/>
          </p:nvPr>
        </p:nvSpPr>
        <p:spPr>
          <a:xfrm>
            <a:off x="432000" y="1584000"/>
            <a:ext cx="5472000" cy="46080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9"/>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9"/>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a:spcBef>
                <a:spcPts val="0"/>
              </a:spcBef>
              <a:buNone/>
              <a:defRPr sz="1200" b="1" i="1" u="none" strike="noStrike" cap="none">
                <a:solidFill>
                  <a:srgbClr val="3F3F3F"/>
                </a:solidFill>
                <a:latin typeface="Rockwell"/>
                <a:ea typeface="Rockwell"/>
                <a:cs typeface="Rockwell"/>
                <a:sym typeface="Rockwell"/>
              </a:defRPr>
            </a:lvl1pPr>
            <a:lvl2pPr marL="0" marR="0" lvl="1" indent="0" algn="ctr">
              <a:spcBef>
                <a:spcPts val="0"/>
              </a:spcBef>
              <a:buNone/>
              <a:defRPr sz="1200" b="1" i="1" u="none" strike="noStrike" cap="none">
                <a:solidFill>
                  <a:srgbClr val="3F3F3F"/>
                </a:solidFill>
                <a:latin typeface="Rockwell"/>
                <a:ea typeface="Rockwell"/>
                <a:cs typeface="Rockwell"/>
                <a:sym typeface="Rockwell"/>
              </a:defRPr>
            </a:lvl2pPr>
            <a:lvl3pPr marL="0" marR="0" lvl="2" indent="0" algn="ctr">
              <a:spcBef>
                <a:spcPts val="0"/>
              </a:spcBef>
              <a:buNone/>
              <a:defRPr sz="1200" b="1" i="1" u="none" strike="noStrike" cap="none">
                <a:solidFill>
                  <a:srgbClr val="3F3F3F"/>
                </a:solidFill>
                <a:latin typeface="Rockwell"/>
                <a:ea typeface="Rockwell"/>
                <a:cs typeface="Rockwell"/>
                <a:sym typeface="Rockwell"/>
              </a:defRPr>
            </a:lvl3pPr>
            <a:lvl4pPr marL="0" marR="0" lvl="3" indent="0" algn="ctr">
              <a:spcBef>
                <a:spcPts val="0"/>
              </a:spcBef>
              <a:buNone/>
              <a:defRPr sz="1200" b="1" i="1" u="none" strike="noStrike" cap="none">
                <a:solidFill>
                  <a:srgbClr val="3F3F3F"/>
                </a:solidFill>
                <a:latin typeface="Rockwell"/>
                <a:ea typeface="Rockwell"/>
                <a:cs typeface="Rockwell"/>
                <a:sym typeface="Rockwell"/>
              </a:defRPr>
            </a:lvl4pPr>
            <a:lvl5pPr marL="0" marR="0" lvl="4" indent="0" algn="ctr">
              <a:spcBef>
                <a:spcPts val="0"/>
              </a:spcBef>
              <a:buNone/>
              <a:defRPr sz="1200" b="1" i="1" u="none" strike="noStrike" cap="none">
                <a:solidFill>
                  <a:srgbClr val="3F3F3F"/>
                </a:solidFill>
                <a:latin typeface="Rockwell"/>
                <a:ea typeface="Rockwell"/>
                <a:cs typeface="Rockwell"/>
                <a:sym typeface="Rockwell"/>
              </a:defRPr>
            </a:lvl5pPr>
            <a:lvl6pPr marL="0" marR="0" lvl="5" indent="0" algn="ctr">
              <a:spcBef>
                <a:spcPts val="0"/>
              </a:spcBef>
              <a:buNone/>
              <a:defRPr sz="1200" b="1" i="1" u="none" strike="noStrike" cap="none">
                <a:solidFill>
                  <a:srgbClr val="3F3F3F"/>
                </a:solidFill>
                <a:latin typeface="Rockwell"/>
                <a:ea typeface="Rockwell"/>
                <a:cs typeface="Rockwell"/>
                <a:sym typeface="Rockwell"/>
              </a:defRPr>
            </a:lvl6pPr>
            <a:lvl7pPr marL="0" marR="0" lvl="6" indent="0" algn="ctr">
              <a:spcBef>
                <a:spcPts val="0"/>
              </a:spcBef>
              <a:buNone/>
              <a:defRPr sz="1200" b="1" i="1" u="none" strike="noStrike" cap="none">
                <a:solidFill>
                  <a:srgbClr val="3F3F3F"/>
                </a:solidFill>
                <a:latin typeface="Rockwell"/>
                <a:ea typeface="Rockwell"/>
                <a:cs typeface="Rockwell"/>
                <a:sym typeface="Rockwell"/>
              </a:defRPr>
            </a:lvl7pPr>
            <a:lvl8pPr marL="0" marR="0" lvl="7" indent="0" algn="ctr">
              <a:spcBef>
                <a:spcPts val="0"/>
              </a:spcBef>
              <a:buNone/>
              <a:defRPr sz="1200" b="1" i="1" u="none" strike="noStrike" cap="none">
                <a:solidFill>
                  <a:srgbClr val="3F3F3F"/>
                </a:solidFill>
                <a:latin typeface="Rockwell"/>
                <a:ea typeface="Rockwell"/>
                <a:cs typeface="Rockwell"/>
                <a:sym typeface="Rockwell"/>
              </a:defRPr>
            </a:lvl8pPr>
            <a:lvl9pPr marL="0" marR="0" lvl="8" indent="0" algn="ctr">
              <a:spcBef>
                <a:spcPts val="0"/>
              </a:spcBef>
              <a:buNone/>
              <a:defRPr sz="1200" b="1" i="1" u="none" strike="noStrike" cap="none">
                <a:solidFill>
                  <a:srgbClr val="3F3F3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nl-NL"/>
              <a:t>‹nr.›</a:t>
            </a:fld>
            <a:endParaRPr/>
          </a:p>
        </p:txBody>
      </p:sp>
      <p:sp>
        <p:nvSpPr>
          <p:cNvPr id="92" name="Google Shape;92;p19"/>
          <p:cNvSpPr txBox="1">
            <a:spLocks noGrp="1"/>
          </p:cNvSpPr>
          <p:nvPr>
            <p:ph type="body" idx="3"/>
          </p:nvPr>
        </p:nvSpPr>
        <p:spPr>
          <a:xfrm>
            <a:off x="6299887" y="1584325"/>
            <a:ext cx="5472113" cy="46069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9"/>
          <p:cNvSpPr txBox="1">
            <a:spLocks noGrp="1"/>
          </p:cNvSpPr>
          <p:nvPr>
            <p:ph type="body" idx="4"/>
          </p:nvPr>
        </p:nvSpPr>
        <p:spPr>
          <a:xfrm>
            <a:off x="6300000" y="1152525"/>
            <a:ext cx="5472000" cy="35877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2400"/>
              <a:buNone/>
              <a:defRPr sz="2400" b="1"/>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edankt">
  <p:cSld name="Bedankt">
    <p:bg>
      <p:bgPr>
        <a:solidFill>
          <a:schemeClr val="lt1"/>
        </a:solidFill>
        <a:effectLst/>
      </p:bgPr>
    </p:bg>
    <p:spTree>
      <p:nvGrpSpPr>
        <p:cNvPr id="1" name="Shape 94"/>
        <p:cNvGrpSpPr/>
        <p:nvPr/>
      </p:nvGrpSpPr>
      <p:grpSpPr>
        <a:xfrm>
          <a:off x="0" y="0"/>
          <a:ext cx="0" cy="0"/>
          <a:chOff x="0" y="0"/>
          <a:chExt cx="0" cy="0"/>
        </a:xfrm>
      </p:grpSpPr>
      <p:sp>
        <p:nvSpPr>
          <p:cNvPr id="95" name="Google Shape;95;p20"/>
          <p:cNvSpPr>
            <a:spLocks noGrp="1"/>
          </p:cNvSpPr>
          <p:nvPr>
            <p:ph type="pic" idx="2"/>
          </p:nvPr>
        </p:nvSpPr>
        <p:spPr>
          <a:xfrm>
            <a:off x="86715" y="86714"/>
            <a:ext cx="12018572" cy="6684572"/>
          </a:xfrm>
          <a:prstGeom prst="rect">
            <a:avLst/>
          </a:prstGeom>
          <a:solidFill>
            <a:srgbClr val="D8D8D8"/>
          </a:solidFill>
          <a:ln>
            <a:noFill/>
          </a:ln>
        </p:spPr>
      </p:sp>
      <p:sp>
        <p:nvSpPr>
          <p:cNvPr id="96" name="Google Shape;96;p20"/>
          <p:cNvSpPr txBox="1">
            <a:spLocks noGrp="1"/>
          </p:cNvSpPr>
          <p:nvPr>
            <p:ph type="ctrTitle"/>
          </p:nvPr>
        </p:nvSpPr>
        <p:spPr>
          <a:xfrm>
            <a:off x="2494607" y="2237328"/>
            <a:ext cx="7202786" cy="1449788"/>
          </a:xfrm>
          <a:prstGeom prst="rect">
            <a:avLst/>
          </a:prstGeom>
          <a:solidFill>
            <a:schemeClr val="dk1">
              <a:alpha val="80000"/>
            </a:schemeClr>
          </a:solidFill>
          <a:ln>
            <a:noFill/>
          </a:ln>
        </p:spPr>
        <p:txBody>
          <a:bodyPr spcFirstLastPara="1" wrap="square" lIns="288000" tIns="0" rIns="2160000" bIns="144000" anchor="b" anchorCtr="0">
            <a:noAutofit/>
          </a:bodyPr>
          <a:lstStyle>
            <a:lvl1pPr lvl="0" algn="r">
              <a:lnSpc>
                <a:spcPct val="90000"/>
              </a:lnSpc>
              <a:spcBef>
                <a:spcPts val="0"/>
              </a:spcBef>
              <a:spcAft>
                <a:spcPts val="0"/>
              </a:spcAft>
              <a:buClr>
                <a:schemeClr val="lt1"/>
              </a:buClr>
              <a:buSzPts val="6600"/>
              <a:buFont typeface="Rockwell"/>
              <a:buNone/>
              <a:defRPr sz="6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0"/>
          <p:cNvSpPr txBox="1">
            <a:spLocks noGrp="1"/>
          </p:cNvSpPr>
          <p:nvPr>
            <p:ph type="subTitle" idx="1"/>
          </p:nvPr>
        </p:nvSpPr>
        <p:spPr>
          <a:xfrm>
            <a:off x="2494607" y="3684672"/>
            <a:ext cx="5282503" cy="1604172"/>
          </a:xfrm>
          <a:prstGeom prst="rect">
            <a:avLst/>
          </a:prstGeom>
          <a:solidFill>
            <a:schemeClr val="dk1">
              <a:alpha val="89803"/>
            </a:schemeClr>
          </a:solidFill>
          <a:ln>
            <a:noFill/>
          </a:ln>
        </p:spPr>
        <p:txBody>
          <a:bodyPr spcFirstLastPara="1" wrap="square" lIns="216000" tIns="144000" rIns="576000" bIns="0" anchor="t" anchorCtr="0">
            <a:noAutofit/>
          </a:bodyPr>
          <a:lstStyle>
            <a:lvl1pPr lvl="0" algn="r">
              <a:lnSpc>
                <a:spcPct val="90000"/>
              </a:lnSpc>
              <a:spcBef>
                <a:spcPts val="1000"/>
              </a:spcBef>
              <a:spcAft>
                <a:spcPts val="0"/>
              </a:spcAft>
              <a:buClr>
                <a:schemeClr val="lt1"/>
              </a:buClr>
              <a:buSzPts val="1500"/>
              <a:buNone/>
              <a:defRPr sz="1500">
                <a:solidFill>
                  <a:schemeClr val="lt1"/>
                </a:solidFill>
                <a:latin typeface="Rockwell"/>
                <a:ea typeface="Rockwell"/>
                <a:cs typeface="Rockwell"/>
                <a:sym typeface="Rockwe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98" name="Google Shape;98;p20"/>
          <p:cNvCxnSpPr/>
          <p:nvPr/>
        </p:nvCxnSpPr>
        <p:spPr>
          <a:xfrm>
            <a:off x="7777113" y="2412127"/>
            <a:ext cx="0" cy="1100190"/>
          </a:xfrm>
          <a:prstGeom prst="straightConnector1">
            <a:avLst/>
          </a:prstGeom>
          <a:noFill/>
          <a:ln w="9525" cap="flat" cmpd="sng">
            <a:solidFill>
              <a:schemeClr val="accent1"/>
            </a:solidFill>
            <a:prstDash val="solid"/>
            <a:miter lim="800000"/>
            <a:headEnd type="none" w="sm" len="sm"/>
            <a:tailEnd type="none" w="sm" len="sm"/>
          </a:ln>
        </p:spPr>
      </p:cxnSp>
      <p:sp>
        <p:nvSpPr>
          <p:cNvPr id="99" name="Google Shape;99;p20"/>
          <p:cNvSpPr txBox="1">
            <a:spLocks noGrp="1"/>
          </p:cNvSpPr>
          <p:nvPr>
            <p:ph type="body" idx="3"/>
          </p:nvPr>
        </p:nvSpPr>
        <p:spPr>
          <a:xfrm>
            <a:off x="2667000" y="4142258"/>
            <a:ext cx="4508500" cy="277342"/>
          </a:xfrm>
          <a:prstGeom prst="rect">
            <a:avLst/>
          </a:prstGeom>
          <a:noFill/>
          <a:ln>
            <a:noFill/>
          </a:ln>
        </p:spPr>
        <p:txBody>
          <a:bodyPr spcFirstLastPara="1" wrap="square" lIns="0" tIns="0" rIns="0" bIns="0" anchor="ctr" anchorCtr="0">
            <a:noAutofit/>
          </a:bodyPr>
          <a:lstStyle>
            <a:lvl1pPr marL="457200" lvl="0" indent="-228600" algn="r">
              <a:lnSpc>
                <a:spcPct val="100000"/>
              </a:lnSpc>
              <a:spcBef>
                <a:spcPts val="1000"/>
              </a:spcBef>
              <a:spcAft>
                <a:spcPts val="0"/>
              </a:spcAft>
              <a:buClr>
                <a:schemeClr val="lt1"/>
              </a:buClr>
              <a:buSzPts val="1600"/>
              <a:buNone/>
              <a:defRPr sz="1600">
                <a:solidFill>
                  <a:schemeClr val="lt1"/>
                </a:solidFill>
              </a:defRPr>
            </a:lvl1pPr>
            <a:lvl2pPr marL="914400" lvl="1" indent="-228600" algn="r">
              <a:lnSpc>
                <a:spcPct val="90000"/>
              </a:lnSpc>
              <a:spcBef>
                <a:spcPts val="500"/>
              </a:spcBef>
              <a:spcAft>
                <a:spcPts val="0"/>
              </a:spcAft>
              <a:buClr>
                <a:schemeClr val="lt1"/>
              </a:buClr>
              <a:buSzPts val="1600"/>
              <a:buNone/>
              <a:defRPr>
                <a:solidFill>
                  <a:schemeClr val="lt1"/>
                </a:solidFill>
              </a:defRPr>
            </a:lvl2pPr>
            <a:lvl3pPr marL="1371600" lvl="2" indent="-228600" algn="r">
              <a:lnSpc>
                <a:spcPct val="90000"/>
              </a:lnSpc>
              <a:spcBef>
                <a:spcPts val="500"/>
              </a:spcBef>
              <a:spcAft>
                <a:spcPts val="0"/>
              </a:spcAft>
              <a:buClr>
                <a:schemeClr val="lt1"/>
              </a:buClr>
              <a:buSzPts val="1400"/>
              <a:buNone/>
              <a:defRPr>
                <a:solidFill>
                  <a:schemeClr val="lt1"/>
                </a:solidFill>
              </a:defRPr>
            </a:lvl3pPr>
            <a:lvl4pPr marL="1828800" lvl="3" indent="-228600" algn="r">
              <a:lnSpc>
                <a:spcPct val="90000"/>
              </a:lnSpc>
              <a:spcBef>
                <a:spcPts val="500"/>
              </a:spcBef>
              <a:spcAft>
                <a:spcPts val="0"/>
              </a:spcAft>
              <a:buClr>
                <a:schemeClr val="lt1"/>
              </a:buClr>
              <a:buSzPts val="1400"/>
              <a:buNone/>
              <a:defRPr>
                <a:solidFill>
                  <a:schemeClr val="lt1"/>
                </a:solidFill>
              </a:defRPr>
            </a:lvl4pPr>
            <a:lvl5pPr marL="2286000" lvl="4" indent="-228600" algn="r">
              <a:lnSpc>
                <a:spcPct val="90000"/>
              </a:lnSpc>
              <a:spcBef>
                <a:spcPts val="500"/>
              </a:spcBef>
              <a:spcAft>
                <a:spcPts val="0"/>
              </a:spcAft>
              <a:buClr>
                <a:schemeClr val="lt1"/>
              </a:buClr>
              <a:buSzPts val="14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20"/>
          <p:cNvSpPr txBox="1">
            <a:spLocks noGrp="1"/>
          </p:cNvSpPr>
          <p:nvPr>
            <p:ph type="body" idx="4"/>
          </p:nvPr>
        </p:nvSpPr>
        <p:spPr>
          <a:xfrm>
            <a:off x="2667000" y="4448040"/>
            <a:ext cx="4508500" cy="277342"/>
          </a:xfrm>
          <a:prstGeom prst="rect">
            <a:avLst/>
          </a:prstGeom>
          <a:noFill/>
          <a:ln>
            <a:noFill/>
          </a:ln>
        </p:spPr>
        <p:txBody>
          <a:bodyPr spcFirstLastPara="1" wrap="square" lIns="0" tIns="0" rIns="0" bIns="0" anchor="ctr" anchorCtr="0">
            <a:noAutofit/>
          </a:bodyPr>
          <a:lstStyle>
            <a:lvl1pPr marL="457200" lvl="0" indent="-228600" algn="r">
              <a:lnSpc>
                <a:spcPct val="100000"/>
              </a:lnSpc>
              <a:spcBef>
                <a:spcPts val="1000"/>
              </a:spcBef>
              <a:spcAft>
                <a:spcPts val="0"/>
              </a:spcAft>
              <a:buClr>
                <a:schemeClr val="lt1"/>
              </a:buClr>
              <a:buSzPts val="1600"/>
              <a:buNone/>
              <a:defRPr sz="1600">
                <a:solidFill>
                  <a:schemeClr val="lt1"/>
                </a:solidFill>
              </a:defRPr>
            </a:lvl1pPr>
            <a:lvl2pPr marL="914400" lvl="1" indent="-228600" algn="r">
              <a:lnSpc>
                <a:spcPct val="90000"/>
              </a:lnSpc>
              <a:spcBef>
                <a:spcPts val="500"/>
              </a:spcBef>
              <a:spcAft>
                <a:spcPts val="0"/>
              </a:spcAft>
              <a:buClr>
                <a:schemeClr val="lt1"/>
              </a:buClr>
              <a:buSzPts val="1600"/>
              <a:buNone/>
              <a:defRPr>
                <a:solidFill>
                  <a:schemeClr val="lt1"/>
                </a:solidFill>
              </a:defRPr>
            </a:lvl2pPr>
            <a:lvl3pPr marL="1371600" lvl="2" indent="-228600" algn="r">
              <a:lnSpc>
                <a:spcPct val="90000"/>
              </a:lnSpc>
              <a:spcBef>
                <a:spcPts val="500"/>
              </a:spcBef>
              <a:spcAft>
                <a:spcPts val="0"/>
              </a:spcAft>
              <a:buClr>
                <a:schemeClr val="lt1"/>
              </a:buClr>
              <a:buSzPts val="1400"/>
              <a:buNone/>
              <a:defRPr>
                <a:solidFill>
                  <a:schemeClr val="lt1"/>
                </a:solidFill>
              </a:defRPr>
            </a:lvl3pPr>
            <a:lvl4pPr marL="1828800" lvl="3" indent="-228600" algn="r">
              <a:lnSpc>
                <a:spcPct val="90000"/>
              </a:lnSpc>
              <a:spcBef>
                <a:spcPts val="500"/>
              </a:spcBef>
              <a:spcAft>
                <a:spcPts val="0"/>
              </a:spcAft>
              <a:buClr>
                <a:schemeClr val="lt1"/>
              </a:buClr>
              <a:buSzPts val="1400"/>
              <a:buNone/>
              <a:defRPr>
                <a:solidFill>
                  <a:schemeClr val="lt1"/>
                </a:solidFill>
              </a:defRPr>
            </a:lvl4pPr>
            <a:lvl5pPr marL="2286000" lvl="4" indent="-228600" algn="r">
              <a:lnSpc>
                <a:spcPct val="90000"/>
              </a:lnSpc>
              <a:spcBef>
                <a:spcPts val="500"/>
              </a:spcBef>
              <a:spcAft>
                <a:spcPts val="0"/>
              </a:spcAft>
              <a:buClr>
                <a:schemeClr val="lt1"/>
              </a:buClr>
              <a:buSzPts val="14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20"/>
          <p:cNvSpPr>
            <a:spLocks noGrp="1"/>
          </p:cNvSpPr>
          <p:nvPr>
            <p:ph type="pic" idx="5"/>
          </p:nvPr>
        </p:nvSpPr>
        <p:spPr>
          <a:xfrm>
            <a:off x="8065008" y="2587752"/>
            <a:ext cx="1344168" cy="704088"/>
          </a:xfrm>
          <a:prstGeom prst="rect">
            <a:avLst/>
          </a:prstGeom>
          <a:noFill/>
          <a:ln>
            <a:noFill/>
          </a:ln>
        </p:spPr>
      </p:sp>
      <p:sp>
        <p:nvSpPr>
          <p:cNvPr id="102" name="Google Shape;102;p20"/>
          <p:cNvSpPr txBox="1">
            <a:spLocks noGrp="1"/>
          </p:cNvSpPr>
          <p:nvPr>
            <p:ph type="body" idx="6"/>
          </p:nvPr>
        </p:nvSpPr>
        <p:spPr>
          <a:xfrm>
            <a:off x="2667000" y="4753821"/>
            <a:ext cx="4508500" cy="277342"/>
          </a:xfrm>
          <a:prstGeom prst="rect">
            <a:avLst/>
          </a:prstGeom>
          <a:noFill/>
          <a:ln>
            <a:noFill/>
          </a:ln>
        </p:spPr>
        <p:txBody>
          <a:bodyPr spcFirstLastPara="1" wrap="square" lIns="0" tIns="0" rIns="0" bIns="0" anchor="ctr" anchorCtr="0">
            <a:noAutofit/>
          </a:bodyPr>
          <a:lstStyle>
            <a:lvl1pPr marL="457200" lvl="0" indent="-228600" algn="r">
              <a:lnSpc>
                <a:spcPct val="100000"/>
              </a:lnSpc>
              <a:spcBef>
                <a:spcPts val="1000"/>
              </a:spcBef>
              <a:spcAft>
                <a:spcPts val="0"/>
              </a:spcAft>
              <a:buClr>
                <a:schemeClr val="lt1"/>
              </a:buClr>
              <a:buSzPts val="1600"/>
              <a:buNone/>
              <a:defRPr sz="1600">
                <a:solidFill>
                  <a:schemeClr val="lt1"/>
                </a:solidFill>
              </a:defRPr>
            </a:lvl1pPr>
            <a:lvl2pPr marL="914400" lvl="1" indent="-228600" algn="r">
              <a:lnSpc>
                <a:spcPct val="90000"/>
              </a:lnSpc>
              <a:spcBef>
                <a:spcPts val="500"/>
              </a:spcBef>
              <a:spcAft>
                <a:spcPts val="0"/>
              </a:spcAft>
              <a:buClr>
                <a:schemeClr val="lt1"/>
              </a:buClr>
              <a:buSzPts val="1600"/>
              <a:buNone/>
              <a:defRPr>
                <a:solidFill>
                  <a:schemeClr val="lt1"/>
                </a:solidFill>
              </a:defRPr>
            </a:lvl2pPr>
            <a:lvl3pPr marL="1371600" lvl="2" indent="-228600" algn="r">
              <a:lnSpc>
                <a:spcPct val="90000"/>
              </a:lnSpc>
              <a:spcBef>
                <a:spcPts val="500"/>
              </a:spcBef>
              <a:spcAft>
                <a:spcPts val="0"/>
              </a:spcAft>
              <a:buClr>
                <a:schemeClr val="lt1"/>
              </a:buClr>
              <a:buSzPts val="1400"/>
              <a:buNone/>
              <a:defRPr>
                <a:solidFill>
                  <a:schemeClr val="lt1"/>
                </a:solidFill>
              </a:defRPr>
            </a:lvl3pPr>
            <a:lvl4pPr marL="1828800" lvl="3" indent="-228600" algn="r">
              <a:lnSpc>
                <a:spcPct val="90000"/>
              </a:lnSpc>
              <a:spcBef>
                <a:spcPts val="500"/>
              </a:spcBef>
              <a:spcAft>
                <a:spcPts val="0"/>
              </a:spcAft>
              <a:buClr>
                <a:schemeClr val="lt1"/>
              </a:buClr>
              <a:buSzPts val="1400"/>
              <a:buNone/>
              <a:defRPr>
                <a:solidFill>
                  <a:schemeClr val="lt1"/>
                </a:solidFill>
              </a:defRPr>
            </a:lvl4pPr>
            <a:lvl5pPr marL="2286000" lvl="4" indent="-228600" algn="r">
              <a:lnSpc>
                <a:spcPct val="90000"/>
              </a:lnSpc>
              <a:spcBef>
                <a:spcPts val="500"/>
              </a:spcBef>
              <a:spcAft>
                <a:spcPts val="0"/>
              </a:spcAft>
              <a:buClr>
                <a:schemeClr val="lt1"/>
              </a:buClr>
              <a:buSzPts val="14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eldia">
  <p:cSld name="2_Titeldia">
    <p:bg>
      <p:bgPr>
        <a:solidFill>
          <a:schemeClr val="lt1"/>
        </a:solidFill>
        <a:effectLst/>
      </p:bgPr>
    </p:bg>
    <p:spTree>
      <p:nvGrpSpPr>
        <p:cNvPr id="1" name="Shape 103"/>
        <p:cNvGrpSpPr/>
        <p:nvPr/>
      </p:nvGrpSpPr>
      <p:grpSpPr>
        <a:xfrm>
          <a:off x="0" y="0"/>
          <a:ext cx="0" cy="0"/>
          <a:chOff x="0" y="0"/>
          <a:chExt cx="0" cy="0"/>
        </a:xfrm>
      </p:grpSpPr>
      <p:sp>
        <p:nvSpPr>
          <p:cNvPr id="104" name="Google Shape;104;p21"/>
          <p:cNvSpPr/>
          <p:nvPr/>
        </p:nvSpPr>
        <p:spPr>
          <a:xfrm>
            <a:off x="0" y="6771286"/>
            <a:ext cx="12192000" cy="867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Google Shape;105;p21"/>
          <p:cNvSpPr/>
          <p:nvPr/>
        </p:nvSpPr>
        <p:spPr>
          <a:xfrm>
            <a:off x="0" y="0"/>
            <a:ext cx="12192000" cy="867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1"/>
          <p:cNvSpPr/>
          <p:nvPr/>
        </p:nvSpPr>
        <p:spPr>
          <a:xfrm rot="5400000">
            <a:off x="-3385643" y="3385642"/>
            <a:ext cx="6858001" cy="867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1"/>
          <p:cNvSpPr/>
          <p:nvPr/>
        </p:nvSpPr>
        <p:spPr>
          <a:xfrm rot="5400000">
            <a:off x="8719643" y="3385643"/>
            <a:ext cx="6858000" cy="867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 name="Google Shape;108;p21"/>
          <p:cNvSpPr>
            <a:spLocks noGrp="1"/>
          </p:cNvSpPr>
          <p:nvPr>
            <p:ph type="pic" idx="2"/>
          </p:nvPr>
        </p:nvSpPr>
        <p:spPr>
          <a:xfrm>
            <a:off x="86714" y="86714"/>
            <a:ext cx="6009285" cy="6684572"/>
          </a:xfrm>
          <a:prstGeom prst="rect">
            <a:avLst/>
          </a:prstGeom>
          <a:solidFill>
            <a:srgbClr val="D8D8D8"/>
          </a:solidFill>
          <a:ln>
            <a:noFill/>
          </a:ln>
        </p:spPr>
      </p:sp>
      <p:sp>
        <p:nvSpPr>
          <p:cNvPr id="109" name="Google Shape;109;p21"/>
          <p:cNvSpPr txBox="1">
            <a:spLocks noGrp="1"/>
          </p:cNvSpPr>
          <p:nvPr>
            <p:ph type="ctrTitle"/>
          </p:nvPr>
        </p:nvSpPr>
        <p:spPr>
          <a:xfrm>
            <a:off x="6095999" y="86714"/>
            <a:ext cx="6009287" cy="4068402"/>
          </a:xfrm>
          <a:prstGeom prst="rect">
            <a:avLst/>
          </a:prstGeom>
          <a:solidFill>
            <a:schemeClr val="dk1">
              <a:alpha val="80000"/>
            </a:schemeClr>
          </a:solidFill>
          <a:ln>
            <a:noFill/>
          </a:ln>
        </p:spPr>
        <p:txBody>
          <a:bodyPr spcFirstLastPara="1" wrap="square" lIns="288000" tIns="0" rIns="432000" bIns="144000" anchor="b" anchorCtr="0">
            <a:noAutofit/>
          </a:bodyPr>
          <a:lstStyle>
            <a:lvl1pPr lvl="0" algn="r">
              <a:lnSpc>
                <a:spcPct val="90000"/>
              </a:lnSpc>
              <a:spcBef>
                <a:spcPts val="0"/>
              </a:spcBef>
              <a:spcAft>
                <a:spcPts val="0"/>
              </a:spcAft>
              <a:buClr>
                <a:schemeClr val="lt1"/>
              </a:buClr>
              <a:buSzPts val="4000"/>
              <a:buFont typeface="Rockwel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1"/>
          <p:cNvSpPr txBox="1">
            <a:spLocks noGrp="1"/>
          </p:cNvSpPr>
          <p:nvPr>
            <p:ph type="subTitle" idx="1"/>
          </p:nvPr>
        </p:nvSpPr>
        <p:spPr>
          <a:xfrm>
            <a:off x="6095999" y="4152672"/>
            <a:ext cx="6009287" cy="1818422"/>
          </a:xfrm>
          <a:prstGeom prst="rect">
            <a:avLst/>
          </a:prstGeom>
          <a:solidFill>
            <a:srgbClr val="F2F2F2">
              <a:alpha val="80000"/>
            </a:srgbClr>
          </a:solidFill>
          <a:ln>
            <a:noFill/>
          </a:ln>
        </p:spPr>
        <p:txBody>
          <a:bodyPr spcFirstLastPara="1" wrap="square" lIns="288000" tIns="144000" rIns="432000" bIns="0" anchor="t" anchorCtr="0">
            <a:noAutofit/>
          </a:bodyPr>
          <a:lstStyle>
            <a:lvl1pPr lvl="0" algn="r">
              <a:lnSpc>
                <a:spcPct val="90000"/>
              </a:lnSpc>
              <a:spcBef>
                <a:spcPts val="1000"/>
              </a:spcBef>
              <a:spcAft>
                <a:spcPts val="0"/>
              </a:spcAft>
              <a:buClr>
                <a:schemeClr val="dk1"/>
              </a:buClr>
              <a:buSzPts val="2100"/>
              <a:buNone/>
              <a:defRPr sz="2100">
                <a:solidFill>
                  <a:schemeClr val="dk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1" name="Google Shape;111;p21"/>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NL"/>
              <a:t>‹nr.›</a:t>
            </a:fld>
            <a:endParaRPr/>
          </a:p>
        </p:txBody>
      </p:sp>
      <p:sp>
        <p:nvSpPr>
          <p:cNvPr id="112" name="Google Shape;112;p21"/>
          <p:cNvSpPr txBox="1"/>
          <p:nvPr/>
        </p:nvSpPr>
        <p:spPr>
          <a:xfrm>
            <a:off x="5861957" y="6613071"/>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rgbClr val="3F3F3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el en inhoud">
  <p:cSld name="Titel en inhoud">
    <p:spTree>
      <p:nvGrpSpPr>
        <p:cNvPr id="1" name="Shape 113"/>
        <p:cNvGrpSpPr/>
        <p:nvPr/>
      </p:nvGrpSpPr>
      <p:grpSpPr>
        <a:xfrm>
          <a:off x="0" y="0"/>
          <a:ext cx="0" cy="0"/>
          <a:chOff x="0" y="0"/>
          <a:chExt cx="0" cy="0"/>
        </a:xfrm>
      </p:grpSpPr>
      <p:sp>
        <p:nvSpPr>
          <p:cNvPr id="114" name="Google Shape;114;p22"/>
          <p:cNvSpPr txBox="1">
            <a:spLocks noGrp="1"/>
          </p:cNvSpPr>
          <p:nvPr>
            <p:ph type="body" idx="1"/>
          </p:nvPr>
        </p:nvSpPr>
        <p:spPr>
          <a:xfrm>
            <a:off x="432000" y="1152000"/>
            <a:ext cx="11340000" cy="46800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22"/>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22"/>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2"/>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a:spcBef>
                <a:spcPts val="0"/>
              </a:spcBef>
              <a:buNone/>
              <a:defRPr sz="1200" b="1" i="1">
                <a:solidFill>
                  <a:srgbClr val="3F3F3F"/>
                </a:solidFill>
                <a:latin typeface="Rockwell"/>
                <a:ea typeface="Rockwell"/>
                <a:cs typeface="Rockwell"/>
                <a:sym typeface="Rockwell"/>
              </a:defRPr>
            </a:lvl1pPr>
            <a:lvl2pPr marL="0" marR="0" lvl="1" indent="0" algn="ctr">
              <a:spcBef>
                <a:spcPts val="0"/>
              </a:spcBef>
              <a:buNone/>
              <a:defRPr sz="1200" b="1" i="1">
                <a:solidFill>
                  <a:srgbClr val="3F3F3F"/>
                </a:solidFill>
                <a:latin typeface="Rockwell"/>
                <a:ea typeface="Rockwell"/>
                <a:cs typeface="Rockwell"/>
                <a:sym typeface="Rockwell"/>
              </a:defRPr>
            </a:lvl2pPr>
            <a:lvl3pPr marL="0" marR="0" lvl="2" indent="0" algn="ctr">
              <a:spcBef>
                <a:spcPts val="0"/>
              </a:spcBef>
              <a:buNone/>
              <a:defRPr sz="1200" b="1" i="1">
                <a:solidFill>
                  <a:srgbClr val="3F3F3F"/>
                </a:solidFill>
                <a:latin typeface="Rockwell"/>
                <a:ea typeface="Rockwell"/>
                <a:cs typeface="Rockwell"/>
                <a:sym typeface="Rockwell"/>
              </a:defRPr>
            </a:lvl3pPr>
            <a:lvl4pPr marL="0" marR="0" lvl="3" indent="0" algn="ctr">
              <a:spcBef>
                <a:spcPts val="0"/>
              </a:spcBef>
              <a:buNone/>
              <a:defRPr sz="1200" b="1" i="1">
                <a:solidFill>
                  <a:srgbClr val="3F3F3F"/>
                </a:solidFill>
                <a:latin typeface="Rockwell"/>
                <a:ea typeface="Rockwell"/>
                <a:cs typeface="Rockwell"/>
                <a:sym typeface="Rockwell"/>
              </a:defRPr>
            </a:lvl4pPr>
            <a:lvl5pPr marL="0" marR="0" lvl="4" indent="0" algn="ctr">
              <a:spcBef>
                <a:spcPts val="0"/>
              </a:spcBef>
              <a:buNone/>
              <a:defRPr sz="1200" b="1" i="1">
                <a:solidFill>
                  <a:srgbClr val="3F3F3F"/>
                </a:solidFill>
                <a:latin typeface="Rockwell"/>
                <a:ea typeface="Rockwell"/>
                <a:cs typeface="Rockwell"/>
                <a:sym typeface="Rockwell"/>
              </a:defRPr>
            </a:lvl5pPr>
            <a:lvl6pPr marL="0" marR="0" lvl="5" indent="0" algn="ctr">
              <a:spcBef>
                <a:spcPts val="0"/>
              </a:spcBef>
              <a:buNone/>
              <a:defRPr sz="1200" b="1" i="1">
                <a:solidFill>
                  <a:srgbClr val="3F3F3F"/>
                </a:solidFill>
                <a:latin typeface="Rockwell"/>
                <a:ea typeface="Rockwell"/>
                <a:cs typeface="Rockwell"/>
                <a:sym typeface="Rockwell"/>
              </a:defRPr>
            </a:lvl6pPr>
            <a:lvl7pPr marL="0" marR="0" lvl="6" indent="0" algn="ctr">
              <a:spcBef>
                <a:spcPts val="0"/>
              </a:spcBef>
              <a:buNone/>
              <a:defRPr sz="1200" b="1" i="1">
                <a:solidFill>
                  <a:srgbClr val="3F3F3F"/>
                </a:solidFill>
                <a:latin typeface="Rockwell"/>
                <a:ea typeface="Rockwell"/>
                <a:cs typeface="Rockwell"/>
                <a:sym typeface="Rockwell"/>
              </a:defRPr>
            </a:lvl7pPr>
            <a:lvl8pPr marL="0" marR="0" lvl="7" indent="0" algn="ctr">
              <a:spcBef>
                <a:spcPts val="0"/>
              </a:spcBef>
              <a:buNone/>
              <a:defRPr sz="1200" b="1" i="1">
                <a:solidFill>
                  <a:srgbClr val="3F3F3F"/>
                </a:solidFill>
                <a:latin typeface="Rockwell"/>
                <a:ea typeface="Rockwell"/>
                <a:cs typeface="Rockwell"/>
                <a:sym typeface="Rockwell"/>
              </a:defRPr>
            </a:lvl8pPr>
            <a:lvl9pPr marL="0" marR="0" lvl="8" indent="0" algn="ctr">
              <a:spcBef>
                <a:spcPts val="0"/>
              </a:spcBef>
              <a:buNone/>
              <a:defRPr sz="1200" b="1" i="1">
                <a:solidFill>
                  <a:srgbClr val="3F3F3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nl-NL"/>
              <a:t>‹nr.›</a:t>
            </a:fld>
            <a:endParaRPr/>
          </a:p>
        </p:txBody>
      </p:sp>
      <p:sp>
        <p:nvSpPr>
          <p:cNvPr id="118" name="Google Shape;118;p22"/>
          <p:cNvSpPr/>
          <p:nvPr/>
        </p:nvSpPr>
        <p:spPr>
          <a:xfrm rot="-2339177">
            <a:off x="10216425" y="538864"/>
            <a:ext cx="467362" cy="344458"/>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22"/>
          <p:cNvSpPr/>
          <p:nvPr/>
        </p:nvSpPr>
        <p:spPr>
          <a:xfrm rot="-1222373">
            <a:off x="10678141" y="849218"/>
            <a:ext cx="316887" cy="233554"/>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22"/>
          <p:cNvSpPr/>
          <p:nvPr/>
        </p:nvSpPr>
        <p:spPr>
          <a:xfrm rot="-2339177">
            <a:off x="10717367" y="620572"/>
            <a:ext cx="250689" cy="184764"/>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22"/>
          <p:cNvSpPr/>
          <p:nvPr/>
        </p:nvSpPr>
        <p:spPr>
          <a:xfrm rot="-1789612">
            <a:off x="11064926" y="781602"/>
            <a:ext cx="216995" cy="159931"/>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22"/>
          <p:cNvSpPr/>
          <p:nvPr/>
        </p:nvSpPr>
        <p:spPr>
          <a:xfrm rot="-3322149">
            <a:off x="11152527" y="382052"/>
            <a:ext cx="216995" cy="159931"/>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22"/>
          <p:cNvSpPr/>
          <p:nvPr/>
        </p:nvSpPr>
        <p:spPr>
          <a:xfrm rot="-838582">
            <a:off x="11545452" y="1030689"/>
            <a:ext cx="162256" cy="119587"/>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22"/>
          <p:cNvSpPr/>
          <p:nvPr/>
        </p:nvSpPr>
        <p:spPr>
          <a:xfrm rot="-4284707">
            <a:off x="11756248" y="247552"/>
            <a:ext cx="216995" cy="159931"/>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22"/>
          <p:cNvSpPr/>
          <p:nvPr/>
        </p:nvSpPr>
        <p:spPr>
          <a:xfrm rot="-1517764">
            <a:off x="11448108" y="631127"/>
            <a:ext cx="216995" cy="159931"/>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22"/>
          <p:cNvSpPr/>
          <p:nvPr/>
        </p:nvSpPr>
        <p:spPr>
          <a:xfrm rot="-1720268">
            <a:off x="11668879" y="824433"/>
            <a:ext cx="216995" cy="159931"/>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22"/>
          <p:cNvSpPr/>
          <p:nvPr/>
        </p:nvSpPr>
        <p:spPr>
          <a:xfrm rot="328041">
            <a:off x="10094502" y="901548"/>
            <a:ext cx="579699" cy="606799"/>
          </a:xfrm>
          <a:custGeom>
            <a:avLst/>
            <a:gdLst/>
            <a:ahLst/>
            <a:cxnLst/>
            <a:rect l="l" t="t" r="r" b="b"/>
            <a:pathLst>
              <a:path w="487806" h="510610" extrusionOk="0">
                <a:moveTo>
                  <a:pt x="487806" y="171848"/>
                </a:moveTo>
                <a:lnTo>
                  <a:pt x="308036" y="510610"/>
                </a:lnTo>
                <a:lnTo>
                  <a:pt x="0" y="0"/>
                </a:lnTo>
                <a:lnTo>
                  <a:pt x="487806" y="171848"/>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22"/>
          <p:cNvSpPr/>
          <p:nvPr/>
        </p:nvSpPr>
        <p:spPr>
          <a:xfrm>
            <a:off x="10871770" y="1202556"/>
            <a:ext cx="316887" cy="233554"/>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22"/>
          <p:cNvSpPr/>
          <p:nvPr/>
        </p:nvSpPr>
        <p:spPr>
          <a:xfrm rot="-838582">
            <a:off x="11512604" y="1484835"/>
            <a:ext cx="162256" cy="119587"/>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22"/>
          <p:cNvSpPr/>
          <p:nvPr/>
        </p:nvSpPr>
        <p:spPr>
          <a:xfrm rot="1160487">
            <a:off x="10291662" y="1614015"/>
            <a:ext cx="316887" cy="233554"/>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22"/>
          <p:cNvSpPr/>
          <p:nvPr/>
        </p:nvSpPr>
        <p:spPr>
          <a:xfrm rot="803026">
            <a:off x="11586107" y="2015428"/>
            <a:ext cx="162256" cy="119587"/>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houd van twee">
  <p:cSld name="Inhoud van twee">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3"/>
          <p:cNvSpPr txBox="1">
            <a:spLocks noGrp="1"/>
          </p:cNvSpPr>
          <p:nvPr>
            <p:ph type="body" idx="1"/>
          </p:nvPr>
        </p:nvSpPr>
        <p:spPr>
          <a:xfrm>
            <a:off x="432000" y="1152000"/>
            <a:ext cx="5472000" cy="50400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23"/>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3"/>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a:spcBef>
                <a:spcPts val="0"/>
              </a:spcBef>
              <a:buNone/>
              <a:defRPr sz="1200" b="1" i="1">
                <a:solidFill>
                  <a:srgbClr val="3F3F3F"/>
                </a:solidFill>
                <a:latin typeface="Rockwell"/>
                <a:ea typeface="Rockwell"/>
                <a:cs typeface="Rockwell"/>
                <a:sym typeface="Rockwell"/>
              </a:defRPr>
            </a:lvl1pPr>
            <a:lvl2pPr marL="0" marR="0" lvl="1" indent="0" algn="ctr">
              <a:spcBef>
                <a:spcPts val="0"/>
              </a:spcBef>
              <a:buNone/>
              <a:defRPr sz="1200" b="1" i="1">
                <a:solidFill>
                  <a:srgbClr val="3F3F3F"/>
                </a:solidFill>
                <a:latin typeface="Rockwell"/>
                <a:ea typeface="Rockwell"/>
                <a:cs typeface="Rockwell"/>
                <a:sym typeface="Rockwell"/>
              </a:defRPr>
            </a:lvl2pPr>
            <a:lvl3pPr marL="0" marR="0" lvl="2" indent="0" algn="ctr">
              <a:spcBef>
                <a:spcPts val="0"/>
              </a:spcBef>
              <a:buNone/>
              <a:defRPr sz="1200" b="1" i="1">
                <a:solidFill>
                  <a:srgbClr val="3F3F3F"/>
                </a:solidFill>
                <a:latin typeface="Rockwell"/>
                <a:ea typeface="Rockwell"/>
                <a:cs typeface="Rockwell"/>
                <a:sym typeface="Rockwell"/>
              </a:defRPr>
            </a:lvl3pPr>
            <a:lvl4pPr marL="0" marR="0" lvl="3" indent="0" algn="ctr">
              <a:spcBef>
                <a:spcPts val="0"/>
              </a:spcBef>
              <a:buNone/>
              <a:defRPr sz="1200" b="1" i="1">
                <a:solidFill>
                  <a:srgbClr val="3F3F3F"/>
                </a:solidFill>
                <a:latin typeface="Rockwell"/>
                <a:ea typeface="Rockwell"/>
                <a:cs typeface="Rockwell"/>
                <a:sym typeface="Rockwell"/>
              </a:defRPr>
            </a:lvl4pPr>
            <a:lvl5pPr marL="0" marR="0" lvl="4" indent="0" algn="ctr">
              <a:spcBef>
                <a:spcPts val="0"/>
              </a:spcBef>
              <a:buNone/>
              <a:defRPr sz="1200" b="1" i="1">
                <a:solidFill>
                  <a:srgbClr val="3F3F3F"/>
                </a:solidFill>
                <a:latin typeface="Rockwell"/>
                <a:ea typeface="Rockwell"/>
                <a:cs typeface="Rockwell"/>
                <a:sym typeface="Rockwell"/>
              </a:defRPr>
            </a:lvl5pPr>
            <a:lvl6pPr marL="0" marR="0" lvl="5" indent="0" algn="ctr">
              <a:spcBef>
                <a:spcPts val="0"/>
              </a:spcBef>
              <a:buNone/>
              <a:defRPr sz="1200" b="1" i="1">
                <a:solidFill>
                  <a:srgbClr val="3F3F3F"/>
                </a:solidFill>
                <a:latin typeface="Rockwell"/>
                <a:ea typeface="Rockwell"/>
                <a:cs typeface="Rockwell"/>
                <a:sym typeface="Rockwell"/>
              </a:defRPr>
            </a:lvl6pPr>
            <a:lvl7pPr marL="0" marR="0" lvl="6" indent="0" algn="ctr">
              <a:spcBef>
                <a:spcPts val="0"/>
              </a:spcBef>
              <a:buNone/>
              <a:defRPr sz="1200" b="1" i="1">
                <a:solidFill>
                  <a:srgbClr val="3F3F3F"/>
                </a:solidFill>
                <a:latin typeface="Rockwell"/>
                <a:ea typeface="Rockwell"/>
                <a:cs typeface="Rockwell"/>
                <a:sym typeface="Rockwell"/>
              </a:defRPr>
            </a:lvl7pPr>
            <a:lvl8pPr marL="0" marR="0" lvl="7" indent="0" algn="ctr">
              <a:spcBef>
                <a:spcPts val="0"/>
              </a:spcBef>
              <a:buNone/>
              <a:defRPr sz="1200" b="1" i="1">
                <a:solidFill>
                  <a:srgbClr val="3F3F3F"/>
                </a:solidFill>
                <a:latin typeface="Rockwell"/>
                <a:ea typeface="Rockwell"/>
                <a:cs typeface="Rockwell"/>
                <a:sym typeface="Rockwell"/>
              </a:defRPr>
            </a:lvl8pPr>
            <a:lvl9pPr marL="0" marR="0" lvl="8" indent="0" algn="ctr">
              <a:spcBef>
                <a:spcPts val="0"/>
              </a:spcBef>
              <a:buNone/>
              <a:defRPr sz="1200" b="1" i="1">
                <a:solidFill>
                  <a:srgbClr val="3F3F3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nl-NL"/>
              <a:t>‹nr.›</a:t>
            </a:fld>
            <a:endParaRPr/>
          </a:p>
        </p:txBody>
      </p:sp>
      <p:sp>
        <p:nvSpPr>
          <p:cNvPr id="137" name="Google Shape;137;p23"/>
          <p:cNvSpPr txBox="1">
            <a:spLocks noGrp="1"/>
          </p:cNvSpPr>
          <p:nvPr>
            <p:ph type="body" idx="2"/>
          </p:nvPr>
        </p:nvSpPr>
        <p:spPr>
          <a:xfrm>
            <a:off x="6299887" y="1152525"/>
            <a:ext cx="5472113" cy="50387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p:nvPr/>
        </p:nvSpPr>
        <p:spPr>
          <a:xfrm rot="1361022">
            <a:off x="11394972" y="6053793"/>
            <a:ext cx="634795" cy="634795"/>
          </a:xfrm>
          <a:prstGeom prst="octagon">
            <a:avLst>
              <a:gd name="adj" fmla="val 29289"/>
            </a:avLst>
          </a:prstGeom>
          <a:noFill/>
          <a:ln w="952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4"/>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2"/>
              </a:buClr>
              <a:buSzPts val="3200"/>
              <a:buFont typeface="Rockwell"/>
              <a:buNone/>
              <a:defRPr sz="3200" b="0" i="0" u="none" strike="noStrike" cap="none">
                <a:solidFill>
                  <a:schemeClr val="dk2"/>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4"/>
          <p:cNvSpPr txBox="1">
            <a:spLocks noGrp="1"/>
          </p:cNvSpPr>
          <p:nvPr>
            <p:ph type="body" idx="1"/>
          </p:nvPr>
        </p:nvSpPr>
        <p:spPr>
          <a:xfrm>
            <a:off x="432000" y="1152000"/>
            <a:ext cx="11340000" cy="4680000"/>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1000"/>
              </a:spcBef>
              <a:spcAft>
                <a:spcPts val="0"/>
              </a:spcAft>
              <a:buClr>
                <a:srgbClr val="3F3F3F"/>
              </a:buClr>
              <a:buSzPts val="1800"/>
              <a:buFont typeface="Arial"/>
              <a:buChar char="•"/>
              <a:defRPr sz="1800" b="0" i="0" u="none" strike="noStrike" cap="none">
                <a:solidFill>
                  <a:srgbClr val="3F3F3F"/>
                </a:solidFill>
                <a:latin typeface="Calibri"/>
                <a:ea typeface="Calibri"/>
                <a:cs typeface="Calibri"/>
                <a:sym typeface="Calibri"/>
              </a:defRPr>
            </a:lvl1pPr>
            <a:lvl2pPr marL="914400" marR="0" lvl="1" indent="-330200"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31999" y="6188628"/>
            <a:ext cx="8784941" cy="36512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200" b="0" i="0" u="none" strike="noStrike" cap="none">
                <a:solidFill>
                  <a:srgbClr val="3F3F3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rtl="0">
              <a:spcBef>
                <a:spcPts val="0"/>
              </a:spcBef>
              <a:buNone/>
              <a:defRPr sz="1200" b="1" i="1" u="none" strike="noStrike" cap="none">
                <a:solidFill>
                  <a:schemeClr val="dk1"/>
                </a:solidFill>
                <a:latin typeface="Rockwell"/>
                <a:ea typeface="Rockwell"/>
                <a:cs typeface="Rockwell"/>
                <a:sym typeface="Rockwell"/>
              </a:defRPr>
            </a:lvl1pPr>
            <a:lvl2pPr marL="0" marR="0" lvl="1" indent="0" algn="ctr" rtl="0">
              <a:spcBef>
                <a:spcPts val="0"/>
              </a:spcBef>
              <a:buNone/>
              <a:defRPr sz="1200" b="1" i="1" u="none" strike="noStrike" cap="none">
                <a:solidFill>
                  <a:schemeClr val="dk1"/>
                </a:solidFill>
                <a:latin typeface="Rockwell"/>
                <a:ea typeface="Rockwell"/>
                <a:cs typeface="Rockwell"/>
                <a:sym typeface="Rockwell"/>
              </a:defRPr>
            </a:lvl2pPr>
            <a:lvl3pPr marL="0" marR="0" lvl="2" indent="0" algn="ctr" rtl="0">
              <a:spcBef>
                <a:spcPts val="0"/>
              </a:spcBef>
              <a:buNone/>
              <a:defRPr sz="1200" b="1" i="1" u="none" strike="noStrike" cap="none">
                <a:solidFill>
                  <a:schemeClr val="dk1"/>
                </a:solidFill>
                <a:latin typeface="Rockwell"/>
                <a:ea typeface="Rockwell"/>
                <a:cs typeface="Rockwell"/>
                <a:sym typeface="Rockwell"/>
              </a:defRPr>
            </a:lvl3pPr>
            <a:lvl4pPr marL="0" marR="0" lvl="3" indent="0" algn="ctr" rtl="0">
              <a:spcBef>
                <a:spcPts val="0"/>
              </a:spcBef>
              <a:buNone/>
              <a:defRPr sz="1200" b="1" i="1" u="none" strike="noStrike" cap="none">
                <a:solidFill>
                  <a:schemeClr val="dk1"/>
                </a:solidFill>
                <a:latin typeface="Rockwell"/>
                <a:ea typeface="Rockwell"/>
                <a:cs typeface="Rockwell"/>
                <a:sym typeface="Rockwell"/>
              </a:defRPr>
            </a:lvl4pPr>
            <a:lvl5pPr marL="0" marR="0" lvl="4" indent="0" algn="ctr" rtl="0">
              <a:spcBef>
                <a:spcPts val="0"/>
              </a:spcBef>
              <a:buNone/>
              <a:defRPr sz="1200" b="1" i="1" u="none" strike="noStrike" cap="none">
                <a:solidFill>
                  <a:schemeClr val="dk1"/>
                </a:solidFill>
                <a:latin typeface="Rockwell"/>
                <a:ea typeface="Rockwell"/>
                <a:cs typeface="Rockwell"/>
                <a:sym typeface="Rockwell"/>
              </a:defRPr>
            </a:lvl5pPr>
            <a:lvl6pPr marL="0" marR="0" lvl="5" indent="0" algn="ctr" rtl="0">
              <a:spcBef>
                <a:spcPts val="0"/>
              </a:spcBef>
              <a:buNone/>
              <a:defRPr sz="1200" b="1" i="1" u="none" strike="noStrike" cap="none">
                <a:solidFill>
                  <a:schemeClr val="dk1"/>
                </a:solidFill>
                <a:latin typeface="Rockwell"/>
                <a:ea typeface="Rockwell"/>
                <a:cs typeface="Rockwell"/>
                <a:sym typeface="Rockwell"/>
              </a:defRPr>
            </a:lvl6pPr>
            <a:lvl7pPr marL="0" marR="0" lvl="6" indent="0" algn="ctr" rtl="0">
              <a:spcBef>
                <a:spcPts val="0"/>
              </a:spcBef>
              <a:buNone/>
              <a:defRPr sz="1200" b="1" i="1" u="none" strike="noStrike" cap="none">
                <a:solidFill>
                  <a:schemeClr val="dk1"/>
                </a:solidFill>
                <a:latin typeface="Rockwell"/>
                <a:ea typeface="Rockwell"/>
                <a:cs typeface="Rockwell"/>
                <a:sym typeface="Rockwell"/>
              </a:defRPr>
            </a:lvl7pPr>
            <a:lvl8pPr marL="0" marR="0" lvl="7" indent="0" algn="ctr" rtl="0">
              <a:spcBef>
                <a:spcPts val="0"/>
              </a:spcBef>
              <a:buNone/>
              <a:defRPr sz="1200" b="1" i="1" u="none" strike="noStrike" cap="none">
                <a:solidFill>
                  <a:schemeClr val="dk1"/>
                </a:solidFill>
                <a:latin typeface="Rockwell"/>
                <a:ea typeface="Rockwell"/>
                <a:cs typeface="Rockwell"/>
                <a:sym typeface="Rockwell"/>
              </a:defRPr>
            </a:lvl8pPr>
            <a:lvl9pPr marL="0" marR="0" lvl="8" indent="0" algn="ctr" rtl="0">
              <a:spcBef>
                <a:spcPts val="0"/>
              </a:spcBef>
              <a:buNone/>
              <a:defRPr sz="1200" b="1" i="1" u="none" strike="noStrike" cap="none">
                <a:solidFill>
                  <a:schemeClr val="dk1"/>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nl-NL"/>
              <a:t>‹nr.›</a:t>
            </a:fld>
            <a:endParaRPr/>
          </a:p>
        </p:txBody>
      </p:sp>
      <p:sp>
        <p:nvSpPr>
          <p:cNvPr id="15" name="Google Shape;15;p14"/>
          <p:cNvSpPr/>
          <p:nvPr/>
        </p:nvSpPr>
        <p:spPr>
          <a:xfrm>
            <a:off x="11533871" y="6185902"/>
            <a:ext cx="73515" cy="73515"/>
          </a:xfrm>
          <a:prstGeom prst="ellipse">
            <a:avLst/>
          </a:prstGeom>
          <a:solidFill>
            <a:srgbClr val="C1DF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sp>
        <p:nvSpPr>
          <p:cNvPr id="16" name="Google Shape;16;p14"/>
          <p:cNvSpPr/>
          <p:nvPr/>
        </p:nvSpPr>
        <p:spPr>
          <a:xfrm>
            <a:off x="11892084" y="6561525"/>
            <a:ext cx="100439" cy="100439"/>
          </a:xfrm>
          <a:prstGeom prst="ellipse">
            <a:avLst/>
          </a:prstGeom>
          <a:solidFill>
            <a:srgbClr val="749A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14"/>
          <p:cNvSpPr txBox="1"/>
          <p:nvPr/>
        </p:nvSpPr>
        <p:spPr>
          <a:xfrm>
            <a:off x="8734570" y="6278857"/>
            <a:ext cx="2510557" cy="184666"/>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nl-NL" sz="1200" b="0" i="0" u="none" strike="noStrike" cap="none">
                <a:solidFill>
                  <a:schemeClr val="dk2"/>
                </a:solidFill>
                <a:latin typeface="Rockwell"/>
                <a:ea typeface="Rockwell"/>
                <a:cs typeface="Rockwell"/>
                <a:sym typeface="Rockwell"/>
              </a:rPr>
              <a:t>Uw logo of naam hier</a:t>
            </a:r>
            <a:endParaRPr/>
          </a:p>
        </p:txBody>
      </p:sp>
      <p:sp>
        <p:nvSpPr>
          <p:cNvPr id="18" name="Google Shape;18;p14"/>
          <p:cNvSpPr/>
          <p:nvPr/>
        </p:nvSpPr>
        <p:spPr>
          <a:xfrm>
            <a:off x="11342875" y="5990144"/>
            <a:ext cx="260512" cy="260512"/>
          </a:xfrm>
          <a:prstGeom prst="ellipse">
            <a:avLst/>
          </a:prstGeom>
          <a:noFill/>
          <a:ln w="952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sp>
        <p:nvSpPr>
          <p:cNvPr id="19" name="Google Shape;19;p14"/>
          <p:cNvSpPr/>
          <p:nvPr/>
        </p:nvSpPr>
        <p:spPr>
          <a:xfrm>
            <a:off x="0" y="6771286"/>
            <a:ext cx="12192000" cy="8671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14"/>
          <p:cNvSpPr/>
          <p:nvPr/>
        </p:nvSpPr>
        <p:spPr>
          <a:xfrm>
            <a:off x="0" y="0"/>
            <a:ext cx="12192000" cy="8671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14"/>
          <p:cNvSpPr/>
          <p:nvPr/>
        </p:nvSpPr>
        <p:spPr>
          <a:xfrm rot="5400000">
            <a:off x="-3385643" y="3385642"/>
            <a:ext cx="6858001" cy="8671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14"/>
          <p:cNvSpPr/>
          <p:nvPr/>
        </p:nvSpPr>
        <p:spPr>
          <a:xfrm rot="5400000">
            <a:off x="8719643" y="3385643"/>
            <a:ext cx="6858000" cy="8671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dk2"/>
            </a:gs>
            <a:gs pos="47000">
              <a:schemeClr val="dk2"/>
            </a:gs>
            <a:gs pos="90000">
              <a:srgbClr val="489632"/>
            </a:gs>
            <a:gs pos="97000">
              <a:srgbClr val="438C2F"/>
            </a:gs>
            <a:gs pos="100000">
              <a:srgbClr val="438C2F"/>
            </a:gs>
          </a:gsLst>
          <a:lin ang="2700000" scaled="0"/>
        </a:gradFill>
        <a:effectLst/>
      </p:bgPr>
    </p:bg>
    <p:spTree>
      <p:nvGrpSpPr>
        <p:cNvPr id="1" name="Shape 309"/>
        <p:cNvGrpSpPr/>
        <p:nvPr/>
      </p:nvGrpSpPr>
      <p:grpSpPr>
        <a:xfrm>
          <a:off x="0" y="0"/>
          <a:ext cx="0" cy="0"/>
          <a:chOff x="0" y="0"/>
          <a:chExt cx="0" cy="0"/>
        </a:xfrm>
      </p:grpSpPr>
      <p:pic>
        <p:nvPicPr>
          <p:cNvPr id="310" name="Google Shape;310;p1"/>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86715" y="86714"/>
            <a:ext cx="12018572" cy="6684572"/>
          </a:xfrm>
          <a:prstGeom prst="rect">
            <a:avLst/>
          </a:prstGeom>
          <a:solidFill>
            <a:srgbClr val="D8D8D8"/>
          </a:solidFill>
          <a:ln>
            <a:noFill/>
          </a:ln>
        </p:spPr>
      </p:pic>
      <p:sp>
        <p:nvSpPr>
          <p:cNvPr id="311" name="Google Shape;311;p1"/>
          <p:cNvSpPr txBox="1">
            <a:spLocks noGrp="1"/>
          </p:cNvSpPr>
          <p:nvPr>
            <p:ph type="ctrTitle"/>
          </p:nvPr>
        </p:nvSpPr>
        <p:spPr>
          <a:xfrm>
            <a:off x="0" y="1768422"/>
            <a:ext cx="6840000" cy="2387600"/>
          </a:xfrm>
          <a:prstGeom prst="rect">
            <a:avLst/>
          </a:prstGeom>
          <a:solidFill>
            <a:schemeClr val="dk1">
              <a:alpha val="61960"/>
            </a:schemeClr>
          </a:solidFill>
          <a:ln>
            <a:noFill/>
          </a:ln>
        </p:spPr>
        <p:txBody>
          <a:bodyPr spcFirstLastPara="1" wrap="square" lIns="432000" tIns="0" rIns="432000" bIns="144000" anchor="b" anchorCtr="0">
            <a:noAutofit/>
          </a:bodyPr>
          <a:lstStyle/>
          <a:p>
            <a:pPr marL="0" lvl="0" indent="0" algn="l" rtl="0">
              <a:lnSpc>
                <a:spcPct val="90000"/>
              </a:lnSpc>
              <a:spcBef>
                <a:spcPts val="0"/>
              </a:spcBef>
              <a:spcAft>
                <a:spcPts val="0"/>
              </a:spcAft>
              <a:buClr>
                <a:schemeClr val="lt1"/>
              </a:buClr>
              <a:buSzPts val="4200"/>
              <a:buFont typeface="Rockwell"/>
              <a:buNone/>
            </a:pPr>
            <a:r>
              <a:rPr lang="nl-NL" sz="4200"/>
              <a:t>Reis klas 8</a:t>
            </a:r>
            <a:endParaRPr sz="4200"/>
          </a:p>
        </p:txBody>
      </p:sp>
      <p:sp>
        <p:nvSpPr>
          <p:cNvPr id="312" name="Google Shape;312;p1"/>
          <p:cNvSpPr txBox="1">
            <a:spLocks noGrp="1"/>
          </p:cNvSpPr>
          <p:nvPr>
            <p:ph type="subTitle" idx="1"/>
          </p:nvPr>
        </p:nvSpPr>
        <p:spPr>
          <a:xfrm>
            <a:off x="0" y="4153578"/>
            <a:ext cx="6840000" cy="936000"/>
          </a:xfrm>
          <a:prstGeom prst="rect">
            <a:avLst/>
          </a:prstGeom>
          <a:solidFill>
            <a:schemeClr val="dk1">
              <a:alpha val="61960"/>
            </a:schemeClr>
          </a:solidFill>
          <a:ln>
            <a:noFill/>
          </a:ln>
        </p:spPr>
        <p:txBody>
          <a:bodyPr spcFirstLastPara="1" wrap="square" lIns="432000" tIns="144000" rIns="0" bIns="0" anchor="t" anchorCtr="0">
            <a:noAutofit/>
          </a:bodyPr>
          <a:lstStyle/>
          <a:p>
            <a:pPr marL="0" lvl="0" indent="0" algn="l" rtl="0">
              <a:lnSpc>
                <a:spcPct val="90000"/>
              </a:lnSpc>
              <a:spcBef>
                <a:spcPts val="0"/>
              </a:spcBef>
              <a:spcAft>
                <a:spcPts val="0"/>
              </a:spcAft>
              <a:buClr>
                <a:schemeClr val="lt1"/>
              </a:buClr>
              <a:buSzPts val="4000"/>
              <a:buNone/>
            </a:pPr>
            <a:r>
              <a:rPr lang="nl-NL" sz="4000">
                <a:latin typeface="Arial"/>
                <a:ea typeface="Arial"/>
                <a:cs typeface="Arial"/>
                <a:sym typeface="Arial"/>
              </a:rPr>
              <a:t>Met de klas op wandelreis</a:t>
            </a:r>
            <a:endParaRPr/>
          </a:p>
        </p:txBody>
      </p:sp>
      <p:pic>
        <p:nvPicPr>
          <p:cNvPr id="313" name="Google Shape;313;p1"/>
          <p:cNvPicPr preferRelativeResize="0"/>
          <p:nvPr/>
        </p:nvPicPr>
        <p:blipFill rotWithShape="1">
          <a:blip r:embed="rId4">
            <a:alphaModFix/>
          </a:blip>
          <a:srcRect/>
          <a:stretch/>
        </p:blipFill>
        <p:spPr>
          <a:xfrm>
            <a:off x="2655147" y="1663839"/>
            <a:ext cx="3940386" cy="23133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gs>
            <a:gs pos="62000">
              <a:srgbClr val="7DC74C"/>
            </a:gs>
            <a:gs pos="100000">
              <a:srgbClr val="E0EFC2"/>
            </a:gs>
          </a:gsLst>
          <a:lin ang="5400012" scaled="0"/>
        </a:gradFill>
        <a:effectLst/>
      </p:bgPr>
    </p:bg>
    <p:spTree>
      <p:nvGrpSpPr>
        <p:cNvPr id="1" name="Shape 415"/>
        <p:cNvGrpSpPr/>
        <p:nvPr/>
      </p:nvGrpSpPr>
      <p:grpSpPr>
        <a:xfrm>
          <a:off x="0" y="0"/>
          <a:ext cx="0" cy="0"/>
          <a:chOff x="0" y="0"/>
          <a:chExt cx="0" cy="0"/>
        </a:xfrm>
      </p:grpSpPr>
      <p:sp>
        <p:nvSpPr>
          <p:cNvPr id="416" name="Google Shape;416;g3d1baeca72d_0_24"/>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nl-NL"/>
              <a:t>10</a:t>
            </a:fld>
            <a:endParaRPr/>
          </a:p>
        </p:txBody>
      </p:sp>
      <p:pic>
        <p:nvPicPr>
          <p:cNvPr id="417" name="Google Shape;417;g3d1baeca72d_0_24"/>
          <p:cNvPicPr preferRelativeResize="0"/>
          <p:nvPr/>
        </p:nvPicPr>
        <p:blipFill rotWithShape="1">
          <a:blip r:embed="rId3">
            <a:alphaModFix/>
          </a:blip>
          <a:srcRect l="1575"/>
          <a:stretch/>
        </p:blipFill>
        <p:spPr>
          <a:xfrm>
            <a:off x="482800" y="500063"/>
            <a:ext cx="6590650" cy="5857875"/>
          </a:xfrm>
          <a:prstGeom prst="rect">
            <a:avLst/>
          </a:prstGeom>
          <a:noFill/>
          <a:ln>
            <a:noFill/>
          </a:ln>
        </p:spPr>
      </p:pic>
      <p:pic>
        <p:nvPicPr>
          <p:cNvPr id="418" name="Google Shape;418;g3d1baeca72d_0_24"/>
          <p:cNvPicPr preferRelativeResize="0"/>
          <p:nvPr/>
        </p:nvPicPr>
        <p:blipFill>
          <a:blip r:embed="rId4">
            <a:alphaModFix/>
          </a:blip>
          <a:stretch>
            <a:fillRect/>
          </a:stretch>
        </p:blipFill>
        <p:spPr>
          <a:xfrm flipH="1">
            <a:off x="7893913" y="63750"/>
            <a:ext cx="2391100" cy="2391100"/>
          </a:xfrm>
          <a:prstGeom prst="rect">
            <a:avLst/>
          </a:prstGeom>
          <a:noFill/>
          <a:ln>
            <a:noFill/>
          </a:ln>
          <a:effectLst>
            <a:reflection endPos="30000" dist="38100" dir="5400000" fadeDir="5400012" sy="-100000" algn="bl" rotWithShape="0"/>
          </a:effectLst>
        </p:spPr>
      </p:pic>
      <p:pic>
        <p:nvPicPr>
          <p:cNvPr id="419" name="Google Shape;419;g3d1baeca72d_0_2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083400" y="1330225"/>
            <a:ext cx="1750451" cy="1741875"/>
          </a:xfrm>
          <a:prstGeom prst="rect">
            <a:avLst/>
          </a:prstGeom>
          <a:noFill/>
          <a:ln>
            <a:noFill/>
          </a:ln>
        </p:spPr>
      </p:pic>
      <p:pic>
        <p:nvPicPr>
          <p:cNvPr id="420" name="Google Shape;420;g3d1baeca72d_0_2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818200" y="5175187"/>
            <a:ext cx="2042700" cy="1412025"/>
          </a:xfrm>
          <a:prstGeom prst="rect">
            <a:avLst/>
          </a:prstGeom>
          <a:noFill/>
          <a:ln>
            <a:noFill/>
          </a:ln>
        </p:spPr>
      </p:pic>
      <p:pic>
        <p:nvPicPr>
          <p:cNvPr id="421" name="Google Shape;421;g3d1baeca72d_0_2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554101" y="3515536"/>
            <a:ext cx="2732042" cy="1659650"/>
          </a:xfrm>
          <a:prstGeom prst="rect">
            <a:avLst/>
          </a:prstGeom>
          <a:noFill/>
          <a:ln>
            <a:noFill/>
          </a:ln>
        </p:spPr>
      </p:pic>
      <p:pic>
        <p:nvPicPr>
          <p:cNvPr id="422" name="Google Shape;422;g3d1baeca72d_0_24"/>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7502898" y="2329173"/>
            <a:ext cx="2246925" cy="1001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gs>
            <a:gs pos="62000">
              <a:srgbClr val="7DC74C"/>
            </a:gs>
            <a:gs pos="100000">
              <a:srgbClr val="E0EFC2"/>
            </a:gs>
          </a:gsLst>
          <a:lin ang="5400012" scaled="0"/>
        </a:gradFill>
        <a:effectLst/>
      </p:bgPr>
    </p:bg>
    <p:spTree>
      <p:nvGrpSpPr>
        <p:cNvPr id="1" name="Shape 427"/>
        <p:cNvGrpSpPr/>
        <p:nvPr/>
      </p:nvGrpSpPr>
      <p:grpSpPr>
        <a:xfrm>
          <a:off x="0" y="0"/>
          <a:ext cx="0" cy="0"/>
          <a:chOff x="0" y="0"/>
          <a:chExt cx="0" cy="0"/>
        </a:xfrm>
      </p:grpSpPr>
      <p:sp>
        <p:nvSpPr>
          <p:cNvPr id="428" name="Google Shape;428;g2c4cadb964e_0_31"/>
          <p:cNvSpPr txBox="1">
            <a:spLocks noGrp="1"/>
          </p:cNvSpPr>
          <p:nvPr>
            <p:ph type="body" idx="4"/>
          </p:nvPr>
        </p:nvSpPr>
        <p:spPr>
          <a:xfrm>
            <a:off x="1634750" y="894600"/>
            <a:ext cx="8961300" cy="4320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3F3F3F"/>
              </a:buClr>
              <a:buSzPts val="3600"/>
              <a:buNone/>
            </a:pPr>
            <a:r>
              <a:rPr lang="nl-NL" sz="5600" b="0"/>
              <a:t>Tips en trucs!</a:t>
            </a:r>
            <a:endParaRPr sz="5600"/>
          </a:p>
        </p:txBody>
      </p:sp>
      <p:pic>
        <p:nvPicPr>
          <p:cNvPr id="429" name="Google Shape;429;g2c4cadb964e_0_3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90050" y="2410682"/>
            <a:ext cx="3785975" cy="3781774"/>
          </a:xfrm>
          <a:prstGeom prst="rect">
            <a:avLst/>
          </a:prstGeom>
          <a:noFill/>
          <a:ln>
            <a:noFill/>
          </a:ln>
        </p:spPr>
      </p:pic>
      <p:sp>
        <p:nvSpPr>
          <p:cNvPr id="430" name="Google Shape;430;g2c4cadb964e_0_31"/>
          <p:cNvSpPr txBox="1"/>
          <p:nvPr/>
        </p:nvSpPr>
        <p:spPr>
          <a:xfrm>
            <a:off x="9448500" y="2851800"/>
            <a:ext cx="1857000" cy="83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l-NL" sz="2200" b="1">
                <a:solidFill>
                  <a:srgbClr val="3F3F3F"/>
                </a:solidFill>
                <a:latin typeface="Calibri"/>
                <a:ea typeface="Calibri"/>
                <a:cs typeface="Calibri"/>
                <a:sym typeface="Calibri"/>
              </a:rPr>
              <a:t>kleding in zakken rollen</a:t>
            </a:r>
            <a:endParaRPr sz="2200" b="1">
              <a:solidFill>
                <a:srgbClr val="3F3F3F"/>
              </a:solidFill>
              <a:latin typeface="Calibri"/>
              <a:ea typeface="Calibri"/>
              <a:cs typeface="Calibri"/>
              <a:sym typeface="Calibri"/>
            </a:endParaRPr>
          </a:p>
        </p:txBody>
      </p:sp>
      <p:pic>
        <p:nvPicPr>
          <p:cNvPr id="431" name="Google Shape;431;g2c4cadb964e_0_3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271073" y="2242375"/>
            <a:ext cx="5491175" cy="4118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gs>
            <a:gs pos="62000">
              <a:srgbClr val="7DC74C"/>
            </a:gs>
            <a:gs pos="100000">
              <a:srgbClr val="E0EFC2"/>
            </a:gs>
          </a:gsLst>
          <a:lin ang="5400012" scaled="0"/>
        </a:gradFill>
        <a:effectLst/>
      </p:bgPr>
    </p:bg>
    <p:spTree>
      <p:nvGrpSpPr>
        <p:cNvPr id="1" name="Shape 436"/>
        <p:cNvGrpSpPr/>
        <p:nvPr/>
      </p:nvGrpSpPr>
      <p:grpSpPr>
        <a:xfrm>
          <a:off x="0" y="0"/>
          <a:ext cx="0" cy="0"/>
          <a:chOff x="0" y="0"/>
          <a:chExt cx="0" cy="0"/>
        </a:xfrm>
      </p:grpSpPr>
      <p:pic>
        <p:nvPicPr>
          <p:cNvPr id="437" name="Google Shape;437;p9"/>
          <p:cNvPicPr preferRelativeResize="0"/>
          <p:nvPr/>
        </p:nvPicPr>
        <p:blipFill rotWithShape="1">
          <a:blip r:embed="rId3">
            <a:alphaModFix/>
          </a:blip>
          <a:srcRect l="29534" r="30769"/>
          <a:stretch/>
        </p:blipFill>
        <p:spPr>
          <a:xfrm>
            <a:off x="7114500" y="2433500"/>
            <a:ext cx="2879576" cy="3433549"/>
          </a:xfrm>
          <a:prstGeom prst="rect">
            <a:avLst/>
          </a:prstGeom>
          <a:noFill/>
          <a:ln>
            <a:noFill/>
          </a:ln>
        </p:spPr>
      </p:pic>
      <p:sp>
        <p:nvSpPr>
          <p:cNvPr id="438" name="Google Shape;438;p9"/>
          <p:cNvSpPr txBox="1">
            <a:spLocks noGrp="1"/>
          </p:cNvSpPr>
          <p:nvPr>
            <p:ph type="body" idx="4"/>
          </p:nvPr>
        </p:nvSpPr>
        <p:spPr>
          <a:xfrm>
            <a:off x="1787150" y="1047000"/>
            <a:ext cx="8961300" cy="4320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3F3F3F"/>
              </a:buClr>
              <a:buSzPts val="3600"/>
              <a:buNone/>
            </a:pPr>
            <a:r>
              <a:rPr lang="nl-NL" sz="5600" b="0"/>
              <a:t>eten en drinken</a:t>
            </a:r>
            <a:endParaRPr sz="5600"/>
          </a:p>
        </p:txBody>
      </p:sp>
      <p:pic>
        <p:nvPicPr>
          <p:cNvPr id="439" name="Google Shape;439;p9"/>
          <p:cNvPicPr preferRelativeResize="0"/>
          <p:nvPr/>
        </p:nvPicPr>
        <p:blipFill>
          <a:blip r:embed="rId4">
            <a:alphaModFix/>
          </a:blip>
          <a:stretch>
            <a:fillRect/>
          </a:stretch>
        </p:blipFill>
        <p:spPr>
          <a:xfrm>
            <a:off x="1856400" y="2126925"/>
            <a:ext cx="1343425" cy="4046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gs>
            <a:gs pos="62000">
              <a:srgbClr val="7DC74C"/>
            </a:gs>
            <a:gs pos="100000">
              <a:srgbClr val="E0EFC2"/>
            </a:gs>
          </a:gsLst>
          <a:lin ang="5400012" scaled="0"/>
        </a:gradFill>
        <a:effectLst/>
      </p:bgPr>
    </p:bg>
    <p:spTree>
      <p:nvGrpSpPr>
        <p:cNvPr id="1" name="Shape 444"/>
        <p:cNvGrpSpPr/>
        <p:nvPr/>
      </p:nvGrpSpPr>
      <p:grpSpPr>
        <a:xfrm>
          <a:off x="0" y="0"/>
          <a:ext cx="0" cy="0"/>
          <a:chOff x="0" y="0"/>
          <a:chExt cx="0" cy="0"/>
        </a:xfrm>
      </p:grpSpPr>
      <p:sp>
        <p:nvSpPr>
          <p:cNvPr id="445" name="Google Shape;445;g3d2336032a2_0_0"/>
          <p:cNvSpPr txBox="1">
            <a:spLocks noGrp="1"/>
          </p:cNvSpPr>
          <p:nvPr>
            <p:ph type="body" idx="4"/>
          </p:nvPr>
        </p:nvSpPr>
        <p:spPr>
          <a:xfrm>
            <a:off x="1743650" y="684525"/>
            <a:ext cx="8961300" cy="4320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3F3F3F"/>
              </a:buClr>
              <a:buSzPts val="3600"/>
              <a:buNone/>
            </a:pPr>
            <a:r>
              <a:rPr lang="nl-NL" sz="5600" b="0"/>
              <a:t>Verhalen uit de praktijk</a:t>
            </a:r>
            <a:endParaRPr sz="5600"/>
          </a:p>
        </p:txBody>
      </p:sp>
      <p:pic>
        <p:nvPicPr>
          <p:cNvPr id="446" name="Google Shape;446;g3d2336032a2_0_0" title="IMG_20250512_180113.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5725" y="1709950"/>
            <a:ext cx="4667878" cy="4660801"/>
          </a:xfrm>
          <a:prstGeom prst="rect">
            <a:avLst/>
          </a:prstGeom>
          <a:noFill/>
          <a:ln>
            <a:noFill/>
          </a:ln>
        </p:spPr>
      </p:pic>
      <p:pic>
        <p:nvPicPr>
          <p:cNvPr id="447" name="Google Shape;447;g3d2336032a2_0_0" title="IMG_20250513_122059.jpg"/>
          <p:cNvPicPr preferRelativeResize="0"/>
          <p:nvPr/>
        </p:nvPicPr>
        <p:blipFill rotWithShape="1">
          <a:blip r:embed="rId4">
            <a:alphaModFix/>
          </a:blip>
          <a:srcRect l="68190" t="32277"/>
          <a:stretch/>
        </p:blipFill>
        <p:spPr>
          <a:xfrm>
            <a:off x="6701399" y="1709950"/>
            <a:ext cx="4105774" cy="49170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gs>
            <a:gs pos="62000">
              <a:srgbClr val="7DC74C"/>
            </a:gs>
            <a:gs pos="100000">
              <a:srgbClr val="E0EFC2"/>
            </a:gs>
          </a:gsLst>
          <a:lin ang="5400000" scaled="0"/>
        </a:gradFill>
        <a:effectLst/>
      </p:bgPr>
    </p:bg>
    <p:spTree>
      <p:nvGrpSpPr>
        <p:cNvPr id="1" name="Shape 452"/>
        <p:cNvGrpSpPr/>
        <p:nvPr/>
      </p:nvGrpSpPr>
      <p:grpSpPr>
        <a:xfrm>
          <a:off x="0" y="0"/>
          <a:ext cx="0" cy="0"/>
          <a:chOff x="0" y="0"/>
          <a:chExt cx="0" cy="0"/>
        </a:xfrm>
      </p:grpSpPr>
      <p:sp>
        <p:nvSpPr>
          <p:cNvPr id="453" name="Google Shape;453;p12"/>
          <p:cNvSpPr txBox="1"/>
          <p:nvPr/>
        </p:nvSpPr>
        <p:spPr>
          <a:xfrm>
            <a:off x="6095875" y="270800"/>
            <a:ext cx="5926800" cy="1796100"/>
          </a:xfrm>
          <a:prstGeom prst="rect">
            <a:avLst/>
          </a:prstGeom>
          <a:solidFill>
            <a:srgbClr val="1E5D3E"/>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2"/>
              </a:buClr>
              <a:buSzPts val="6000"/>
              <a:buFont typeface="Arial"/>
              <a:buNone/>
            </a:pPr>
            <a:r>
              <a:rPr lang="nl-NL" sz="6000">
                <a:solidFill>
                  <a:schemeClr val="lt2"/>
                </a:solidFill>
              </a:rPr>
              <a:t>Personalia lijst</a:t>
            </a:r>
            <a:endParaRPr sz="6000">
              <a:solidFill>
                <a:schemeClr val="lt2"/>
              </a:solidFill>
              <a:latin typeface="Arial"/>
              <a:ea typeface="Arial"/>
              <a:cs typeface="Arial"/>
              <a:sym typeface="Arial"/>
            </a:endParaRPr>
          </a:p>
        </p:txBody>
      </p:sp>
      <p:sp>
        <p:nvSpPr>
          <p:cNvPr id="454" name="Google Shape;454;p12"/>
          <p:cNvSpPr txBox="1"/>
          <p:nvPr/>
        </p:nvSpPr>
        <p:spPr>
          <a:xfrm>
            <a:off x="6096000" y="2066925"/>
            <a:ext cx="5926800" cy="4521900"/>
          </a:xfrm>
          <a:prstGeom prst="rect">
            <a:avLst/>
          </a:prstGeom>
          <a:solidFill>
            <a:srgbClr val="F2F2F2">
              <a:alpha val="51764"/>
            </a:srgbClr>
          </a:solidFill>
          <a:ln>
            <a:noFill/>
          </a:ln>
        </p:spPr>
        <p:txBody>
          <a:bodyPr spcFirstLastPara="1" wrap="square" lIns="91425" tIns="45700" rIns="91425" bIns="45700" anchor="t" anchorCtr="0">
            <a:noAutofit/>
          </a:bodyPr>
          <a:lstStyle/>
          <a:p>
            <a:pPr marL="266700" marR="0" lvl="0" indent="-152400" algn="r" rtl="0">
              <a:lnSpc>
                <a:spcPct val="90000"/>
              </a:lnSpc>
              <a:spcBef>
                <a:spcPts val="1000"/>
              </a:spcBef>
              <a:spcAft>
                <a:spcPts val="0"/>
              </a:spcAft>
              <a:buClr>
                <a:srgbClr val="3F3F3F"/>
              </a:buClr>
              <a:buSzPts val="1800"/>
              <a:buFont typeface="Arial"/>
              <a:buNone/>
            </a:pPr>
            <a:r>
              <a:rPr lang="nl-NL" sz="2900">
                <a:solidFill>
                  <a:srgbClr val="3F3F3F"/>
                </a:solidFill>
              </a:rPr>
              <a:t>lijst met gegevens over de leerling</a:t>
            </a:r>
            <a:endParaRPr sz="2900">
              <a:solidFill>
                <a:srgbClr val="3F3F3F"/>
              </a:solidFill>
            </a:endParaRPr>
          </a:p>
          <a:p>
            <a:pPr marL="266700" marR="0" lvl="0" indent="-152400" algn="r" rtl="0">
              <a:lnSpc>
                <a:spcPct val="90000"/>
              </a:lnSpc>
              <a:spcBef>
                <a:spcPts val="1000"/>
              </a:spcBef>
              <a:spcAft>
                <a:spcPts val="0"/>
              </a:spcAft>
              <a:buClr>
                <a:srgbClr val="3F3F3F"/>
              </a:buClr>
              <a:buSzPts val="1800"/>
              <a:buFont typeface="Arial"/>
              <a:buNone/>
            </a:pPr>
            <a:endParaRPr sz="2900">
              <a:solidFill>
                <a:srgbClr val="3F3F3F"/>
              </a:solidFill>
            </a:endParaRPr>
          </a:p>
          <a:p>
            <a:pPr marL="266700" marR="0" lvl="0" indent="-152400" algn="r" rtl="0">
              <a:lnSpc>
                <a:spcPct val="90000"/>
              </a:lnSpc>
              <a:spcBef>
                <a:spcPts val="1000"/>
              </a:spcBef>
              <a:spcAft>
                <a:spcPts val="0"/>
              </a:spcAft>
              <a:buClr>
                <a:srgbClr val="3F3F3F"/>
              </a:buClr>
              <a:buSzPts val="1800"/>
              <a:buFont typeface="Arial"/>
              <a:buNone/>
            </a:pPr>
            <a:r>
              <a:rPr lang="nl-NL" sz="2900">
                <a:solidFill>
                  <a:srgbClr val="3F3F3F"/>
                </a:solidFill>
              </a:rPr>
              <a:t>contactgegevens thuisfront</a:t>
            </a:r>
            <a:endParaRPr sz="2900">
              <a:solidFill>
                <a:srgbClr val="3F3F3F"/>
              </a:solidFill>
            </a:endParaRPr>
          </a:p>
          <a:p>
            <a:pPr marL="266700" marR="0" lvl="0" indent="-152400" algn="r" rtl="0">
              <a:lnSpc>
                <a:spcPct val="90000"/>
              </a:lnSpc>
              <a:spcBef>
                <a:spcPts val="1000"/>
              </a:spcBef>
              <a:spcAft>
                <a:spcPts val="0"/>
              </a:spcAft>
              <a:buClr>
                <a:srgbClr val="3F3F3F"/>
              </a:buClr>
              <a:buSzPts val="1800"/>
              <a:buFont typeface="Arial"/>
              <a:buNone/>
            </a:pPr>
            <a:endParaRPr sz="2900">
              <a:solidFill>
                <a:srgbClr val="3F3F3F"/>
              </a:solidFill>
            </a:endParaRPr>
          </a:p>
          <a:p>
            <a:pPr marL="266700" marR="0" lvl="0" indent="-152400" algn="r" rtl="0">
              <a:lnSpc>
                <a:spcPct val="90000"/>
              </a:lnSpc>
              <a:spcBef>
                <a:spcPts val="1000"/>
              </a:spcBef>
              <a:spcAft>
                <a:spcPts val="0"/>
              </a:spcAft>
              <a:buClr>
                <a:srgbClr val="3F3F3F"/>
              </a:buClr>
              <a:buSzPts val="1800"/>
              <a:buFont typeface="Arial"/>
              <a:buNone/>
            </a:pPr>
            <a:r>
              <a:rPr lang="nl-NL" sz="2900">
                <a:solidFill>
                  <a:srgbClr val="3F3F3F"/>
                </a:solidFill>
              </a:rPr>
              <a:t>kopie legitimatiebewijs</a:t>
            </a:r>
            <a:endParaRPr sz="2900">
              <a:solidFill>
                <a:srgbClr val="3F3F3F"/>
              </a:solidFill>
            </a:endParaRPr>
          </a:p>
          <a:p>
            <a:pPr marL="266700" marR="0" lvl="0" indent="-152400" algn="r" rtl="0">
              <a:lnSpc>
                <a:spcPct val="90000"/>
              </a:lnSpc>
              <a:spcBef>
                <a:spcPts val="1000"/>
              </a:spcBef>
              <a:spcAft>
                <a:spcPts val="0"/>
              </a:spcAft>
              <a:buClr>
                <a:srgbClr val="3F3F3F"/>
              </a:buClr>
              <a:buSzPts val="1800"/>
              <a:buFont typeface="Arial"/>
              <a:buNone/>
            </a:pPr>
            <a:endParaRPr sz="2900">
              <a:solidFill>
                <a:srgbClr val="3F3F3F"/>
              </a:solidFill>
            </a:endParaRPr>
          </a:p>
          <a:p>
            <a:pPr marL="266700" marR="0" lvl="0" indent="-152400" algn="r" rtl="0">
              <a:lnSpc>
                <a:spcPct val="90000"/>
              </a:lnSpc>
              <a:spcBef>
                <a:spcPts val="1000"/>
              </a:spcBef>
              <a:spcAft>
                <a:spcPts val="0"/>
              </a:spcAft>
              <a:buClr>
                <a:srgbClr val="3F3F3F"/>
              </a:buClr>
              <a:buSzPts val="1800"/>
              <a:buFont typeface="Arial"/>
              <a:buNone/>
            </a:pPr>
            <a:r>
              <a:rPr lang="nl-NL" sz="2900">
                <a:solidFill>
                  <a:srgbClr val="3F3F3F"/>
                </a:solidFill>
              </a:rPr>
              <a:t>ZSM inleveren bij de mentor</a:t>
            </a:r>
            <a:br>
              <a:rPr lang="nl-NL" sz="2900">
                <a:solidFill>
                  <a:srgbClr val="3F3F3F"/>
                </a:solidFill>
              </a:rPr>
            </a:br>
            <a:endParaRPr sz="2900">
              <a:solidFill>
                <a:srgbClr val="3F3F3F"/>
              </a:solidFill>
            </a:endParaRPr>
          </a:p>
        </p:txBody>
      </p:sp>
      <p:pic>
        <p:nvPicPr>
          <p:cNvPr id="455" name="Google Shape;455;p1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2350" y="1730875"/>
            <a:ext cx="5791201" cy="3857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4">
                                            <p:txEl>
                                              <p:pRg st="0" end="0"/>
                                            </p:txEl>
                                          </p:spTgt>
                                        </p:tgtEl>
                                        <p:attrNameLst>
                                          <p:attrName>style.visibility</p:attrName>
                                        </p:attrNameLst>
                                      </p:cBhvr>
                                      <p:to>
                                        <p:strVal val="visible"/>
                                      </p:to>
                                    </p:set>
                                    <p:animEffect transition="in" filter="fade">
                                      <p:cBhvr>
                                        <p:cTn id="7" dur="500"/>
                                        <p:tgtEl>
                                          <p:spTgt spid="4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4">
                                            <p:txEl>
                                              <p:pRg st="1" end="1"/>
                                            </p:txEl>
                                          </p:spTgt>
                                        </p:tgtEl>
                                        <p:attrNameLst>
                                          <p:attrName>style.visibility</p:attrName>
                                        </p:attrNameLst>
                                      </p:cBhvr>
                                      <p:to>
                                        <p:strVal val="visible"/>
                                      </p:to>
                                    </p:set>
                                    <p:animEffect transition="in" filter="fade">
                                      <p:cBhvr>
                                        <p:cTn id="12" dur="500"/>
                                        <p:tgtEl>
                                          <p:spTgt spid="4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4">
                                            <p:txEl>
                                              <p:pRg st="2" end="2"/>
                                            </p:txEl>
                                          </p:spTgt>
                                        </p:tgtEl>
                                        <p:attrNameLst>
                                          <p:attrName>style.visibility</p:attrName>
                                        </p:attrNameLst>
                                      </p:cBhvr>
                                      <p:to>
                                        <p:strVal val="visible"/>
                                      </p:to>
                                    </p:set>
                                    <p:animEffect transition="in" filter="fade">
                                      <p:cBhvr>
                                        <p:cTn id="17" dur="500"/>
                                        <p:tgtEl>
                                          <p:spTgt spid="4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4">
                                            <p:txEl>
                                              <p:pRg st="3" end="3"/>
                                            </p:txEl>
                                          </p:spTgt>
                                        </p:tgtEl>
                                        <p:attrNameLst>
                                          <p:attrName>style.visibility</p:attrName>
                                        </p:attrNameLst>
                                      </p:cBhvr>
                                      <p:to>
                                        <p:strVal val="visible"/>
                                      </p:to>
                                    </p:set>
                                    <p:animEffect transition="in" filter="fade">
                                      <p:cBhvr>
                                        <p:cTn id="22" dur="500"/>
                                        <p:tgtEl>
                                          <p:spTgt spid="4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4">
                                            <p:txEl>
                                              <p:pRg st="4" end="4"/>
                                            </p:txEl>
                                          </p:spTgt>
                                        </p:tgtEl>
                                        <p:attrNameLst>
                                          <p:attrName>style.visibility</p:attrName>
                                        </p:attrNameLst>
                                      </p:cBhvr>
                                      <p:to>
                                        <p:strVal val="visible"/>
                                      </p:to>
                                    </p:set>
                                    <p:animEffect transition="in" filter="fade">
                                      <p:cBhvr>
                                        <p:cTn id="27" dur="500"/>
                                        <p:tgtEl>
                                          <p:spTgt spid="45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4">
                                            <p:txEl>
                                              <p:pRg st="5" end="5"/>
                                            </p:txEl>
                                          </p:spTgt>
                                        </p:tgtEl>
                                        <p:attrNameLst>
                                          <p:attrName>style.visibility</p:attrName>
                                        </p:attrNameLst>
                                      </p:cBhvr>
                                      <p:to>
                                        <p:strVal val="visible"/>
                                      </p:to>
                                    </p:set>
                                    <p:animEffect transition="in" filter="fade">
                                      <p:cBhvr>
                                        <p:cTn id="32" dur="500"/>
                                        <p:tgtEl>
                                          <p:spTgt spid="45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4">
                                            <p:txEl>
                                              <p:pRg st="6" end="6"/>
                                            </p:txEl>
                                          </p:spTgt>
                                        </p:tgtEl>
                                        <p:attrNameLst>
                                          <p:attrName>style.visibility</p:attrName>
                                        </p:attrNameLst>
                                      </p:cBhvr>
                                      <p:to>
                                        <p:strVal val="visible"/>
                                      </p:to>
                                    </p:set>
                                    <p:animEffect transition="in" filter="fade">
                                      <p:cBhvr>
                                        <p:cTn id="37" dur="500"/>
                                        <p:tgtEl>
                                          <p:spTgt spid="45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13"/>
          <p:cNvPicPr preferRelativeResize="0">
            <a:picLocks noGrp="1"/>
          </p:cNvPicPr>
          <p:nvPr>
            <p:ph type="pic" idx="2"/>
          </p:nvPr>
        </p:nvPicPr>
        <p:blipFill rotWithShape="1">
          <a:blip r:embed="rId3">
            <a:alphaModFix/>
          </a:blip>
          <a:srcRect t="12924" b="12924"/>
          <a:stretch/>
        </p:blipFill>
        <p:spPr>
          <a:xfrm>
            <a:off x="86715" y="86714"/>
            <a:ext cx="12018572" cy="6684572"/>
          </a:xfrm>
          <a:prstGeom prst="rect">
            <a:avLst/>
          </a:prstGeom>
          <a:solidFill>
            <a:srgbClr val="D8D8D8"/>
          </a:solidFill>
          <a:ln>
            <a:noFill/>
          </a:ln>
        </p:spPr>
      </p:pic>
      <p:sp>
        <p:nvSpPr>
          <p:cNvPr id="462" name="Google Shape;462;p13"/>
          <p:cNvSpPr txBox="1">
            <a:spLocks noGrp="1"/>
          </p:cNvSpPr>
          <p:nvPr>
            <p:ph type="ctrTitle"/>
          </p:nvPr>
        </p:nvSpPr>
        <p:spPr>
          <a:xfrm>
            <a:off x="2494607" y="2237328"/>
            <a:ext cx="7202786" cy="1449788"/>
          </a:xfrm>
          <a:prstGeom prst="rect">
            <a:avLst/>
          </a:prstGeom>
          <a:solidFill>
            <a:schemeClr val="dk1">
              <a:alpha val="80000"/>
            </a:schemeClr>
          </a:solidFill>
          <a:ln>
            <a:noFill/>
          </a:ln>
        </p:spPr>
        <p:txBody>
          <a:bodyPr spcFirstLastPara="1" wrap="square" lIns="288000" tIns="0" rIns="2160000" bIns="144000" anchor="b" anchorCtr="0">
            <a:noAutofit/>
          </a:bodyPr>
          <a:lstStyle/>
          <a:p>
            <a:pPr marL="0" lvl="0" indent="0" algn="r" rtl="0">
              <a:lnSpc>
                <a:spcPct val="90000"/>
              </a:lnSpc>
              <a:spcBef>
                <a:spcPts val="0"/>
              </a:spcBef>
              <a:spcAft>
                <a:spcPts val="0"/>
              </a:spcAft>
              <a:buClr>
                <a:schemeClr val="lt1"/>
              </a:buClr>
              <a:buSzPts val="6600"/>
              <a:buFont typeface="Rockwell"/>
              <a:buNone/>
            </a:pPr>
            <a:r>
              <a:rPr lang="nl-NL"/>
              <a:t>Vragen?</a:t>
            </a:r>
            <a:endParaRPr/>
          </a:p>
        </p:txBody>
      </p:sp>
      <p:cxnSp>
        <p:nvCxnSpPr>
          <p:cNvPr id="463" name="Google Shape;463;p13" descr="Scheidingslijn"/>
          <p:cNvCxnSpPr/>
          <p:nvPr/>
        </p:nvCxnSpPr>
        <p:spPr>
          <a:xfrm>
            <a:off x="7777113" y="2412127"/>
            <a:ext cx="0" cy="1100190"/>
          </a:xfrm>
          <a:prstGeom prst="straightConnector1">
            <a:avLst/>
          </a:prstGeom>
          <a:noFill/>
          <a:ln w="9525" cap="flat" cmpd="sng">
            <a:solidFill>
              <a:schemeClr val="accent1"/>
            </a:solidFill>
            <a:prstDash val="solid"/>
            <a:miter lim="800000"/>
            <a:headEnd type="none" w="sm" len="sm"/>
            <a:tailEnd type="none" w="sm" len="sm"/>
          </a:ln>
        </p:spPr>
      </p:cxnSp>
      <p:sp>
        <p:nvSpPr>
          <p:cNvPr id="464" name="Google Shape;464;p13"/>
          <p:cNvSpPr txBox="1">
            <a:spLocks noGrp="1"/>
          </p:cNvSpPr>
          <p:nvPr>
            <p:ph type="subTitle" idx="1"/>
          </p:nvPr>
        </p:nvSpPr>
        <p:spPr>
          <a:xfrm>
            <a:off x="2494607" y="3684671"/>
            <a:ext cx="5282503" cy="1754103"/>
          </a:xfrm>
          <a:prstGeom prst="rect">
            <a:avLst/>
          </a:prstGeom>
          <a:solidFill>
            <a:schemeClr val="dk1">
              <a:alpha val="89803"/>
            </a:schemeClr>
          </a:solidFill>
          <a:ln>
            <a:noFill/>
          </a:ln>
        </p:spPr>
        <p:txBody>
          <a:bodyPr spcFirstLastPara="1" wrap="square" lIns="216000" tIns="144000" rIns="576000" bIns="0" anchor="t" anchorCtr="0">
            <a:noAutofit/>
          </a:bodyPr>
          <a:lstStyle/>
          <a:p>
            <a:pPr marL="0" lvl="0" indent="0" algn="r" rtl="0">
              <a:lnSpc>
                <a:spcPct val="90000"/>
              </a:lnSpc>
              <a:spcBef>
                <a:spcPts val="0"/>
              </a:spcBef>
              <a:spcAft>
                <a:spcPts val="0"/>
              </a:spcAft>
              <a:buClr>
                <a:schemeClr val="lt1"/>
              </a:buClr>
              <a:buSzPts val="2100"/>
              <a:buNone/>
            </a:pPr>
            <a:r>
              <a:rPr lang="nl-NL" sz="2100"/>
              <a:t>Organisatoren: Hiddo en Junior</a:t>
            </a:r>
            <a:endParaRPr/>
          </a:p>
        </p:txBody>
      </p:sp>
      <p:sp>
        <p:nvSpPr>
          <p:cNvPr id="465" name="Google Shape;465;p13"/>
          <p:cNvSpPr txBox="1">
            <a:spLocks noGrp="1"/>
          </p:cNvSpPr>
          <p:nvPr>
            <p:ph type="body" idx="3"/>
          </p:nvPr>
        </p:nvSpPr>
        <p:spPr>
          <a:xfrm>
            <a:off x="2667000" y="4142258"/>
            <a:ext cx="4508500" cy="277342"/>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chemeClr val="lt1"/>
              </a:buClr>
              <a:buSzPts val="2800"/>
              <a:buNone/>
            </a:pPr>
            <a:endParaRPr sz="2800"/>
          </a:p>
          <a:p>
            <a:pPr marL="0" lvl="0" indent="0" algn="r" rtl="0">
              <a:lnSpc>
                <a:spcPct val="100000"/>
              </a:lnSpc>
              <a:spcBef>
                <a:spcPts val="1000"/>
              </a:spcBef>
              <a:spcAft>
                <a:spcPts val="0"/>
              </a:spcAft>
              <a:buClr>
                <a:schemeClr val="lt1"/>
              </a:buClr>
              <a:buSzPts val="2800"/>
              <a:buNone/>
            </a:pPr>
            <a:r>
              <a:rPr lang="nl-NL" sz="2800"/>
              <a:t>reisklas8@parcivalcollege.nl</a:t>
            </a:r>
            <a:endParaRPr sz="2800"/>
          </a:p>
        </p:txBody>
      </p:sp>
      <p:pic>
        <p:nvPicPr>
          <p:cNvPr id="466" name="Google Shape;466;p13"/>
          <p:cNvPicPr preferRelativeResize="0"/>
          <p:nvPr/>
        </p:nvPicPr>
        <p:blipFill rotWithShape="1">
          <a:blip r:embed="rId4">
            <a:alphaModFix/>
          </a:blip>
          <a:srcRect/>
          <a:stretch/>
        </p:blipFill>
        <p:spPr>
          <a:xfrm>
            <a:off x="7773343" y="2276022"/>
            <a:ext cx="1924050" cy="1129603"/>
          </a:xfrm>
          <a:prstGeom prst="rect">
            <a:avLst/>
          </a:prstGeom>
          <a:noFill/>
          <a:ln>
            <a:noFill/>
          </a:ln>
        </p:spPr>
      </p:pic>
      <p:pic>
        <p:nvPicPr>
          <p:cNvPr id="467" name="Google Shape;467;p13" descr="Enveloppe" title="Pictogram - E-mailadres presentator"/>
          <p:cNvPicPr preferRelativeResize="0"/>
          <p:nvPr/>
        </p:nvPicPr>
        <p:blipFill rotWithShape="1">
          <a:blip r:embed="rId5">
            <a:alphaModFix/>
          </a:blip>
          <a:srcRect/>
          <a:stretch/>
        </p:blipFill>
        <p:spPr>
          <a:xfrm>
            <a:off x="7271874" y="4385732"/>
            <a:ext cx="354426" cy="3544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dk2"/>
            </a:gs>
            <a:gs pos="47000">
              <a:schemeClr val="dk2"/>
            </a:gs>
            <a:gs pos="90000">
              <a:srgbClr val="489632"/>
            </a:gs>
            <a:gs pos="97000">
              <a:srgbClr val="438C2F"/>
            </a:gs>
            <a:gs pos="100000">
              <a:srgbClr val="438C2F"/>
            </a:gs>
          </a:gsLst>
          <a:lin ang="2700000" scaled="0"/>
        </a:gradFill>
        <a:effectLst/>
      </p:bgPr>
    </p:bg>
    <p:spTree>
      <p:nvGrpSpPr>
        <p:cNvPr id="1" name="Shape 318"/>
        <p:cNvGrpSpPr/>
        <p:nvPr/>
      </p:nvGrpSpPr>
      <p:grpSpPr>
        <a:xfrm>
          <a:off x="0" y="0"/>
          <a:ext cx="0" cy="0"/>
          <a:chOff x="0" y="0"/>
          <a:chExt cx="0" cy="0"/>
        </a:xfrm>
      </p:grpSpPr>
      <p:pic>
        <p:nvPicPr>
          <p:cNvPr id="319" name="Google Shape;319;p2"/>
          <p:cNvPicPr preferRelativeResize="0"/>
          <p:nvPr/>
        </p:nvPicPr>
        <p:blipFill rotWithShape="1">
          <a:blip r:embed="rId3" cstate="screen">
            <a:alphaModFix/>
            <a:extLst>
              <a:ext uri="{28A0092B-C50C-407E-A947-70E740481C1C}">
                <a14:useLocalDpi xmlns:a14="http://schemas.microsoft.com/office/drawing/2010/main"/>
              </a:ext>
            </a:extLst>
          </a:blip>
          <a:srcRect l="-527" b="-71403"/>
          <a:stretch/>
        </p:blipFill>
        <p:spPr>
          <a:xfrm>
            <a:off x="69405" y="84658"/>
            <a:ext cx="6012000" cy="6688686"/>
          </a:xfrm>
          <a:prstGeom prst="rect">
            <a:avLst/>
          </a:prstGeom>
          <a:noFill/>
          <a:ln>
            <a:noFill/>
          </a:ln>
        </p:spPr>
      </p:pic>
      <p:sp>
        <p:nvSpPr>
          <p:cNvPr id="320" name="Google Shape;320;p2"/>
          <p:cNvSpPr txBox="1">
            <a:spLocks noGrp="1"/>
          </p:cNvSpPr>
          <p:nvPr>
            <p:ph type="ctrTitle"/>
          </p:nvPr>
        </p:nvSpPr>
        <p:spPr>
          <a:xfrm>
            <a:off x="84000" y="4063999"/>
            <a:ext cx="6012000" cy="863601"/>
          </a:xfrm>
          <a:prstGeom prst="rect">
            <a:avLst/>
          </a:prstGeom>
          <a:solidFill>
            <a:schemeClr val="dk1"/>
          </a:solidFill>
          <a:ln>
            <a:noFill/>
          </a:ln>
        </p:spPr>
        <p:txBody>
          <a:bodyPr spcFirstLastPara="1" wrap="square" lIns="288000" tIns="0" rIns="432000" bIns="144000" anchor="b" anchorCtr="0">
            <a:noAutofit/>
          </a:bodyPr>
          <a:lstStyle/>
          <a:p>
            <a:pPr marL="0" lvl="0" indent="0" algn="r" rtl="0">
              <a:lnSpc>
                <a:spcPct val="90000"/>
              </a:lnSpc>
              <a:spcBef>
                <a:spcPts val="0"/>
              </a:spcBef>
              <a:spcAft>
                <a:spcPts val="0"/>
              </a:spcAft>
              <a:buClr>
                <a:schemeClr val="lt1"/>
              </a:buClr>
              <a:buSzPts val="3200"/>
              <a:buFont typeface="Arial"/>
              <a:buNone/>
            </a:pPr>
            <a:r>
              <a:rPr lang="nl-NL" sz="3200">
                <a:latin typeface="Arial"/>
                <a:ea typeface="Arial"/>
                <a:cs typeface="Arial"/>
                <a:sym typeface="Arial"/>
              </a:rPr>
              <a:t>Praktische zaken</a:t>
            </a:r>
            <a:endParaRPr/>
          </a:p>
        </p:txBody>
      </p:sp>
      <p:sp>
        <p:nvSpPr>
          <p:cNvPr id="321" name="Google Shape;321;p2"/>
          <p:cNvSpPr txBox="1">
            <a:spLocks noGrp="1"/>
          </p:cNvSpPr>
          <p:nvPr>
            <p:ph type="subTitle" idx="1"/>
          </p:nvPr>
        </p:nvSpPr>
        <p:spPr>
          <a:xfrm>
            <a:off x="84000" y="4927600"/>
            <a:ext cx="6012000" cy="1845743"/>
          </a:xfrm>
          <a:prstGeom prst="rect">
            <a:avLst/>
          </a:prstGeom>
          <a:solidFill>
            <a:srgbClr val="262626"/>
          </a:solidFill>
          <a:ln>
            <a:noFill/>
          </a:ln>
        </p:spPr>
        <p:txBody>
          <a:bodyPr spcFirstLastPara="1" wrap="square" lIns="288000" tIns="144000" rIns="432000" bIns="0" anchor="t" anchorCtr="0">
            <a:noAutofit/>
          </a:bodyPr>
          <a:lstStyle/>
          <a:p>
            <a:pPr marL="0" lvl="0" indent="0" algn="r" rtl="0">
              <a:lnSpc>
                <a:spcPct val="90000"/>
              </a:lnSpc>
              <a:spcBef>
                <a:spcPts val="0"/>
              </a:spcBef>
              <a:spcAft>
                <a:spcPts val="0"/>
              </a:spcAft>
              <a:buClr>
                <a:schemeClr val="lt1"/>
              </a:buClr>
              <a:buSzPts val="2100"/>
              <a:buNone/>
            </a:pPr>
            <a:r>
              <a:rPr lang="nl-NL">
                <a:latin typeface="Arial"/>
                <a:ea typeface="Arial"/>
                <a:cs typeface="Arial"/>
                <a:sym typeface="Arial"/>
              </a:rPr>
              <a:t>gebied</a:t>
            </a:r>
            <a:endParaRPr>
              <a:latin typeface="Arial"/>
              <a:ea typeface="Arial"/>
              <a:cs typeface="Arial"/>
              <a:sym typeface="Arial"/>
            </a:endParaRPr>
          </a:p>
          <a:p>
            <a:pPr marL="0" lvl="0" indent="0" algn="r" rtl="0">
              <a:lnSpc>
                <a:spcPct val="90000"/>
              </a:lnSpc>
              <a:spcBef>
                <a:spcPts val="0"/>
              </a:spcBef>
              <a:spcAft>
                <a:spcPts val="0"/>
              </a:spcAft>
              <a:buClr>
                <a:schemeClr val="lt1"/>
              </a:buClr>
              <a:buSzPts val="2100"/>
              <a:buNone/>
            </a:pPr>
            <a:r>
              <a:rPr lang="nl-NL">
                <a:latin typeface="Arial"/>
                <a:ea typeface="Arial"/>
                <a:cs typeface="Arial"/>
                <a:sym typeface="Arial"/>
              </a:rPr>
              <a:t>paklijst met kleding en spullen</a:t>
            </a:r>
            <a:endParaRPr>
              <a:latin typeface="Arial"/>
              <a:ea typeface="Arial"/>
              <a:cs typeface="Arial"/>
              <a:sym typeface="Arial"/>
            </a:endParaRPr>
          </a:p>
          <a:p>
            <a:pPr marL="0" lvl="0" indent="0" algn="r" rtl="0">
              <a:lnSpc>
                <a:spcPct val="90000"/>
              </a:lnSpc>
              <a:spcBef>
                <a:spcPts val="0"/>
              </a:spcBef>
              <a:spcAft>
                <a:spcPts val="0"/>
              </a:spcAft>
              <a:buClr>
                <a:schemeClr val="lt1"/>
              </a:buClr>
              <a:buSzPts val="2100"/>
              <a:buNone/>
            </a:pPr>
            <a:r>
              <a:rPr lang="nl-NL">
                <a:latin typeface="Arial"/>
                <a:ea typeface="Arial"/>
                <a:cs typeface="Arial"/>
                <a:sym typeface="Arial"/>
              </a:rPr>
              <a:t>personalia</a:t>
            </a:r>
            <a:endParaRPr>
              <a:latin typeface="Arial"/>
              <a:ea typeface="Arial"/>
              <a:cs typeface="Arial"/>
              <a:sym typeface="Arial"/>
            </a:endParaRPr>
          </a:p>
        </p:txBody>
      </p:sp>
      <p:grpSp>
        <p:nvGrpSpPr>
          <p:cNvPr id="322" name="Google Shape;322;p2" title="groep driehoeken"/>
          <p:cNvGrpSpPr/>
          <p:nvPr/>
        </p:nvGrpSpPr>
        <p:grpSpPr>
          <a:xfrm>
            <a:off x="9834571" y="811302"/>
            <a:ext cx="1908211" cy="1952980"/>
            <a:chOff x="9834571" y="811302"/>
            <a:chExt cx="1908211" cy="1952980"/>
          </a:xfrm>
        </p:grpSpPr>
        <p:sp>
          <p:nvSpPr>
            <p:cNvPr id="323" name="Google Shape;323;p2" title="driehoeken"/>
            <p:cNvSpPr/>
            <p:nvPr/>
          </p:nvSpPr>
          <p:spPr>
            <a:xfrm rot="-2339177">
              <a:off x="9984083" y="1150976"/>
              <a:ext cx="467362" cy="344458"/>
            </a:xfrm>
            <a:custGeom>
              <a:avLst/>
              <a:gdLst/>
              <a:ahLst/>
              <a:cxnLst/>
              <a:rect l="l" t="t" r="r" b="b"/>
              <a:pathLst>
                <a:path w="692798" h="510610" extrusionOk="0">
                  <a:moveTo>
                    <a:pt x="692798" y="224339"/>
                  </a:moveTo>
                  <a:lnTo>
                    <a:pt x="308036" y="510610"/>
                  </a:lnTo>
                  <a:lnTo>
                    <a:pt x="0" y="0"/>
                  </a:lnTo>
                  <a:lnTo>
                    <a:pt x="692798" y="224339"/>
                  </a:lnTo>
                  <a:close/>
                </a:path>
              </a:pathLst>
            </a:cu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4" name="Google Shape;324;p2" title="driehoeken"/>
            <p:cNvSpPr/>
            <p:nvPr/>
          </p:nvSpPr>
          <p:spPr>
            <a:xfrm rot="-1222373">
              <a:off x="10445799" y="1461330"/>
              <a:ext cx="316887" cy="233554"/>
            </a:xfrm>
            <a:custGeom>
              <a:avLst/>
              <a:gdLst/>
              <a:ahLst/>
              <a:cxnLst/>
              <a:rect l="l" t="t" r="r" b="b"/>
              <a:pathLst>
                <a:path w="692798" h="510610" extrusionOk="0">
                  <a:moveTo>
                    <a:pt x="692798" y="224339"/>
                  </a:moveTo>
                  <a:lnTo>
                    <a:pt x="308036" y="510610"/>
                  </a:lnTo>
                  <a:lnTo>
                    <a:pt x="0" y="0"/>
                  </a:lnTo>
                  <a:lnTo>
                    <a:pt x="692798" y="224339"/>
                  </a:lnTo>
                  <a:close/>
                </a:path>
              </a:pathLst>
            </a:cu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5" name="Google Shape;325;p2" title="driehoeken"/>
            <p:cNvSpPr/>
            <p:nvPr/>
          </p:nvSpPr>
          <p:spPr>
            <a:xfrm rot="-2339177">
              <a:off x="10485025" y="1232684"/>
              <a:ext cx="250689" cy="184764"/>
            </a:xfrm>
            <a:custGeom>
              <a:avLst/>
              <a:gdLst/>
              <a:ahLst/>
              <a:cxnLst/>
              <a:rect l="l" t="t" r="r" b="b"/>
              <a:pathLst>
                <a:path w="692798" h="510610" extrusionOk="0">
                  <a:moveTo>
                    <a:pt x="692798" y="224339"/>
                  </a:moveTo>
                  <a:lnTo>
                    <a:pt x="308036" y="510610"/>
                  </a:lnTo>
                  <a:lnTo>
                    <a:pt x="0" y="0"/>
                  </a:lnTo>
                  <a:lnTo>
                    <a:pt x="692798" y="224339"/>
                  </a:lnTo>
                  <a:close/>
                </a:path>
              </a:pathLst>
            </a:cu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6" name="Google Shape;326;p2" title="driehoeken"/>
            <p:cNvSpPr/>
            <p:nvPr/>
          </p:nvSpPr>
          <p:spPr>
            <a:xfrm rot="-1789612">
              <a:off x="10832584" y="1393714"/>
              <a:ext cx="216995" cy="159931"/>
            </a:xfrm>
            <a:custGeom>
              <a:avLst/>
              <a:gdLst/>
              <a:ahLst/>
              <a:cxnLst/>
              <a:rect l="l" t="t" r="r" b="b"/>
              <a:pathLst>
                <a:path w="692798" h="510610" extrusionOk="0">
                  <a:moveTo>
                    <a:pt x="692798" y="224339"/>
                  </a:moveTo>
                  <a:lnTo>
                    <a:pt x="308036" y="510610"/>
                  </a:lnTo>
                  <a:lnTo>
                    <a:pt x="0" y="0"/>
                  </a:lnTo>
                  <a:lnTo>
                    <a:pt x="692798" y="224339"/>
                  </a:lnTo>
                  <a:close/>
                </a:path>
              </a:pathLst>
            </a:cu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7" name="Google Shape;327;p2" title="driehoeken"/>
            <p:cNvSpPr/>
            <p:nvPr/>
          </p:nvSpPr>
          <p:spPr>
            <a:xfrm rot="-3322149">
              <a:off x="10920185" y="994164"/>
              <a:ext cx="216995" cy="159931"/>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8" name="Google Shape;328;p2" title="driehoeken"/>
            <p:cNvSpPr/>
            <p:nvPr/>
          </p:nvSpPr>
          <p:spPr>
            <a:xfrm rot="-838582">
              <a:off x="11313110" y="1642801"/>
              <a:ext cx="162256" cy="119587"/>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no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9" name="Google Shape;329;p2" title="driehoeken"/>
            <p:cNvSpPr/>
            <p:nvPr/>
          </p:nvSpPr>
          <p:spPr>
            <a:xfrm rot="-4284707">
              <a:off x="11523906" y="859664"/>
              <a:ext cx="216995" cy="159931"/>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no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0" name="Google Shape;330;p2" title="driehoeken"/>
            <p:cNvSpPr/>
            <p:nvPr/>
          </p:nvSpPr>
          <p:spPr>
            <a:xfrm rot="-1517764">
              <a:off x="11215766" y="1243239"/>
              <a:ext cx="216995" cy="159931"/>
            </a:xfrm>
            <a:custGeom>
              <a:avLst/>
              <a:gdLst/>
              <a:ahLst/>
              <a:cxnLst/>
              <a:rect l="l" t="t" r="r" b="b"/>
              <a:pathLst>
                <a:path w="692798" h="510610" extrusionOk="0">
                  <a:moveTo>
                    <a:pt x="692798" y="224339"/>
                  </a:moveTo>
                  <a:lnTo>
                    <a:pt x="308036" y="510610"/>
                  </a:lnTo>
                  <a:lnTo>
                    <a:pt x="0" y="0"/>
                  </a:lnTo>
                  <a:lnTo>
                    <a:pt x="692798" y="224339"/>
                  </a:lnTo>
                  <a:close/>
                </a:path>
              </a:pathLst>
            </a:cu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1" name="Google Shape;331;p2" title="driehoeken"/>
            <p:cNvSpPr/>
            <p:nvPr/>
          </p:nvSpPr>
          <p:spPr>
            <a:xfrm rot="-1720268">
              <a:off x="11436537" y="1436545"/>
              <a:ext cx="216995" cy="159931"/>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no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2" name="Google Shape;332;p2" title="driehoeken"/>
            <p:cNvSpPr/>
            <p:nvPr/>
          </p:nvSpPr>
          <p:spPr>
            <a:xfrm rot="328041">
              <a:off x="9862160" y="1513660"/>
              <a:ext cx="579699" cy="606799"/>
            </a:xfrm>
            <a:custGeom>
              <a:avLst/>
              <a:gdLst/>
              <a:ahLst/>
              <a:cxnLst/>
              <a:rect l="l" t="t" r="r" b="b"/>
              <a:pathLst>
                <a:path w="487806" h="510610" extrusionOk="0">
                  <a:moveTo>
                    <a:pt x="487806" y="171848"/>
                  </a:moveTo>
                  <a:lnTo>
                    <a:pt x="308036" y="510610"/>
                  </a:lnTo>
                  <a:lnTo>
                    <a:pt x="0" y="0"/>
                  </a:lnTo>
                  <a:lnTo>
                    <a:pt x="487806" y="171848"/>
                  </a:lnTo>
                  <a:close/>
                </a:path>
              </a:pathLst>
            </a:cu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3" name="Google Shape;333;p2" title="driehoeken"/>
            <p:cNvSpPr/>
            <p:nvPr/>
          </p:nvSpPr>
          <p:spPr>
            <a:xfrm>
              <a:off x="10639428" y="1814668"/>
              <a:ext cx="316887" cy="233554"/>
            </a:xfrm>
            <a:custGeom>
              <a:avLst/>
              <a:gdLst/>
              <a:ahLst/>
              <a:cxnLst/>
              <a:rect l="l" t="t" r="r" b="b"/>
              <a:pathLst>
                <a:path w="692798" h="510610" extrusionOk="0">
                  <a:moveTo>
                    <a:pt x="692798" y="224339"/>
                  </a:moveTo>
                  <a:lnTo>
                    <a:pt x="308036" y="510610"/>
                  </a:lnTo>
                  <a:lnTo>
                    <a:pt x="0" y="0"/>
                  </a:lnTo>
                  <a:lnTo>
                    <a:pt x="692798" y="224339"/>
                  </a:lnTo>
                  <a:close/>
                </a:path>
              </a:pathLst>
            </a:cu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4" name="Google Shape;334;p2" title="driehoeken"/>
            <p:cNvSpPr/>
            <p:nvPr/>
          </p:nvSpPr>
          <p:spPr>
            <a:xfrm rot="-838582">
              <a:off x="11280262" y="2096947"/>
              <a:ext cx="162256" cy="119587"/>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no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5" name="Google Shape;335;p2" title="driehoeken"/>
            <p:cNvSpPr/>
            <p:nvPr/>
          </p:nvSpPr>
          <p:spPr>
            <a:xfrm rot="1160487">
              <a:off x="10059320" y="2226127"/>
              <a:ext cx="316887" cy="233554"/>
            </a:xfrm>
            <a:custGeom>
              <a:avLst/>
              <a:gdLst/>
              <a:ahLst/>
              <a:cxnLst/>
              <a:rect l="l" t="t" r="r" b="b"/>
              <a:pathLst>
                <a:path w="692798" h="510610" extrusionOk="0">
                  <a:moveTo>
                    <a:pt x="692798" y="224339"/>
                  </a:moveTo>
                  <a:lnTo>
                    <a:pt x="308036" y="510610"/>
                  </a:lnTo>
                  <a:lnTo>
                    <a:pt x="0" y="0"/>
                  </a:lnTo>
                  <a:lnTo>
                    <a:pt x="692798" y="224339"/>
                  </a:lnTo>
                  <a:close/>
                </a:path>
              </a:pathLst>
            </a:cu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6" name="Google Shape;336;p2" title="driehoeken"/>
            <p:cNvSpPr/>
            <p:nvPr/>
          </p:nvSpPr>
          <p:spPr>
            <a:xfrm rot="803026">
              <a:off x="11353765" y="2627540"/>
              <a:ext cx="162256" cy="119587"/>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37" name="Google Shape;337;p2"/>
          <p:cNvPicPr preferRelativeResize="0"/>
          <p:nvPr/>
        </p:nvPicPr>
        <p:blipFill rotWithShape="1">
          <a:blip r:embed="rId4">
            <a:alphaModFix/>
          </a:blip>
          <a:srcRect/>
          <a:stretch/>
        </p:blipFill>
        <p:spPr>
          <a:xfrm>
            <a:off x="9039225" y="5014336"/>
            <a:ext cx="2743588" cy="1610751"/>
          </a:xfrm>
          <a:prstGeom prst="rect">
            <a:avLst/>
          </a:prstGeom>
          <a:noFill/>
          <a:ln>
            <a:noFill/>
          </a:ln>
        </p:spPr>
      </p:pic>
      <p:sp>
        <p:nvSpPr>
          <p:cNvPr id="338" name="Google Shape;338;p2"/>
          <p:cNvSpPr txBox="1"/>
          <p:nvPr/>
        </p:nvSpPr>
        <p:spPr>
          <a:xfrm>
            <a:off x="6070670" y="1219144"/>
            <a:ext cx="5672100" cy="27351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nl-NL" sz="8800" b="1" i="0" u="none" strike="noStrike" cap="none">
                <a:solidFill>
                  <a:srgbClr val="EAF5D6"/>
                </a:solidFill>
                <a:latin typeface="Arial"/>
                <a:ea typeface="Arial"/>
                <a:cs typeface="Arial"/>
                <a:sym typeface="Arial"/>
              </a:rPr>
              <a:t>Reis klas 8 </a:t>
            </a:r>
            <a:endParaRPr sz="8800" b="1" i="0" u="none" strike="noStrike" cap="none">
              <a:solidFill>
                <a:srgbClr val="EAF5D6"/>
              </a:solidFill>
              <a:latin typeface="Arial"/>
              <a:ea typeface="Arial"/>
              <a:cs typeface="Arial"/>
              <a:sym typeface="Arial"/>
            </a:endParaRPr>
          </a:p>
          <a:p>
            <a:pPr marL="0" marR="0" lvl="0" indent="0" algn="ctr" rtl="0">
              <a:spcBef>
                <a:spcPts val="0"/>
              </a:spcBef>
              <a:spcAft>
                <a:spcPts val="0"/>
              </a:spcAft>
              <a:buNone/>
            </a:pPr>
            <a:r>
              <a:rPr lang="nl-NL" sz="4000" b="1" i="0" u="none" strike="noStrike" cap="none">
                <a:solidFill>
                  <a:srgbClr val="EAF5D6"/>
                </a:solidFill>
                <a:latin typeface="Arial"/>
                <a:ea typeface="Arial"/>
                <a:cs typeface="Arial"/>
                <a:sym typeface="Arial"/>
              </a:rPr>
              <a:t>Een wandelreis met elkaar en de elementen</a:t>
            </a:r>
            <a:endParaRPr sz="4000" b="1" i="0" u="none" strike="noStrike" cap="none">
              <a:solidFill>
                <a:srgbClr val="EAF5D6"/>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gs>
            <a:gs pos="62000">
              <a:srgbClr val="7DC74C"/>
            </a:gs>
            <a:gs pos="100000">
              <a:srgbClr val="E0EFC2"/>
            </a:gs>
          </a:gsLst>
          <a:lin ang="5400012" scaled="0"/>
        </a:gradFill>
        <a:effectLst/>
      </p:bgPr>
    </p:bg>
    <p:spTree>
      <p:nvGrpSpPr>
        <p:cNvPr id="1" name="Shape 343"/>
        <p:cNvGrpSpPr/>
        <p:nvPr/>
      </p:nvGrpSpPr>
      <p:grpSpPr>
        <a:xfrm>
          <a:off x="0" y="0"/>
          <a:ext cx="0" cy="0"/>
          <a:chOff x="0" y="0"/>
          <a:chExt cx="0" cy="0"/>
        </a:xfrm>
      </p:grpSpPr>
      <p:sp>
        <p:nvSpPr>
          <p:cNvPr id="344" name="Google Shape;344;g2c4cadb964e_0_1"/>
          <p:cNvSpPr txBox="1">
            <a:spLocks noGrp="1"/>
          </p:cNvSpPr>
          <p:nvPr>
            <p:ph type="title"/>
          </p:nvPr>
        </p:nvSpPr>
        <p:spPr>
          <a:xfrm>
            <a:off x="1617700" y="787600"/>
            <a:ext cx="9357000" cy="4320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3F3F3F"/>
              </a:buClr>
              <a:buSzPts val="4800"/>
              <a:buFont typeface="Rockwell"/>
              <a:buNone/>
            </a:pPr>
            <a:r>
              <a:rPr lang="nl-NL" sz="4800"/>
              <a:t>Gebied</a:t>
            </a:r>
            <a:endParaRPr/>
          </a:p>
        </p:txBody>
      </p:sp>
      <p:sp>
        <p:nvSpPr>
          <p:cNvPr id="345" name="Google Shape;345;g2c4cadb964e_0_1"/>
          <p:cNvSpPr txBox="1"/>
          <p:nvPr/>
        </p:nvSpPr>
        <p:spPr>
          <a:xfrm>
            <a:off x="7048500" y="2006600"/>
            <a:ext cx="4432200" cy="3340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2800" b="0" i="0" u="none" strike="noStrike" cap="none">
              <a:solidFill>
                <a:srgbClr val="3F3F3F"/>
              </a:solidFill>
              <a:latin typeface="Arial"/>
              <a:ea typeface="Arial"/>
              <a:cs typeface="Arial"/>
              <a:sym typeface="Arial"/>
            </a:endParaRPr>
          </a:p>
        </p:txBody>
      </p:sp>
      <p:pic>
        <p:nvPicPr>
          <p:cNvPr id="346" name="Google Shape;346;g2c4cadb964e_0_1"/>
          <p:cNvPicPr preferRelativeResize="0"/>
          <p:nvPr/>
        </p:nvPicPr>
        <p:blipFill>
          <a:blip r:embed="rId3">
            <a:alphaModFix/>
          </a:blip>
          <a:stretch>
            <a:fillRect/>
          </a:stretch>
        </p:blipFill>
        <p:spPr>
          <a:xfrm>
            <a:off x="5982263" y="1309650"/>
            <a:ext cx="5073820" cy="5333600"/>
          </a:xfrm>
          <a:prstGeom prst="rect">
            <a:avLst/>
          </a:prstGeom>
          <a:noFill/>
          <a:ln>
            <a:noFill/>
          </a:ln>
        </p:spPr>
      </p:pic>
      <p:sp>
        <p:nvSpPr>
          <p:cNvPr id="347" name="Google Shape;347;g2c4cadb964e_0_1"/>
          <p:cNvSpPr txBox="1">
            <a:spLocks noGrp="1"/>
          </p:cNvSpPr>
          <p:nvPr>
            <p:ph type="body" idx="4"/>
          </p:nvPr>
        </p:nvSpPr>
        <p:spPr>
          <a:xfrm>
            <a:off x="530500" y="2091539"/>
            <a:ext cx="5072700" cy="41145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3F3F3F"/>
              </a:buClr>
              <a:buSzPts val="4000"/>
              <a:buNone/>
            </a:pPr>
            <a:r>
              <a:rPr lang="nl-NL" sz="4000"/>
              <a:t>Belgische Ardennen</a:t>
            </a:r>
            <a:endParaRPr sz="4000"/>
          </a:p>
          <a:p>
            <a:pPr marL="0" lvl="0" indent="0" algn="ctr" rtl="0">
              <a:lnSpc>
                <a:spcPct val="90000"/>
              </a:lnSpc>
              <a:spcBef>
                <a:spcPts val="0"/>
              </a:spcBef>
              <a:spcAft>
                <a:spcPts val="0"/>
              </a:spcAft>
              <a:buClr>
                <a:srgbClr val="3F3F3F"/>
              </a:buClr>
              <a:buSzPts val="4000"/>
              <a:buNone/>
            </a:pPr>
            <a:endParaRPr sz="4000"/>
          </a:p>
          <a:p>
            <a:pPr marL="0" lvl="0" indent="0" algn="ctr" rtl="0">
              <a:lnSpc>
                <a:spcPct val="90000"/>
              </a:lnSpc>
              <a:spcBef>
                <a:spcPts val="0"/>
              </a:spcBef>
              <a:spcAft>
                <a:spcPts val="0"/>
              </a:spcAft>
              <a:buClr>
                <a:srgbClr val="3F3F3F"/>
              </a:buClr>
              <a:buSzPts val="4000"/>
              <a:buNone/>
            </a:pPr>
            <a:r>
              <a:rPr lang="nl-NL" sz="4000"/>
              <a:t>gebied tussen</a:t>
            </a:r>
            <a:endParaRPr sz="4000"/>
          </a:p>
          <a:p>
            <a:pPr marL="0" lvl="0" indent="0" algn="ctr" rtl="0">
              <a:lnSpc>
                <a:spcPct val="90000"/>
              </a:lnSpc>
              <a:spcBef>
                <a:spcPts val="0"/>
              </a:spcBef>
              <a:spcAft>
                <a:spcPts val="0"/>
              </a:spcAft>
              <a:buClr>
                <a:srgbClr val="3F3F3F"/>
              </a:buClr>
              <a:buSzPts val="4000"/>
              <a:buNone/>
            </a:pPr>
            <a:r>
              <a:rPr lang="nl-NL" sz="3100"/>
              <a:t>La Roche en Ardenne </a:t>
            </a:r>
            <a:endParaRPr sz="3100"/>
          </a:p>
          <a:p>
            <a:pPr marL="0" lvl="0" indent="0" algn="ctr" rtl="0">
              <a:lnSpc>
                <a:spcPct val="90000"/>
              </a:lnSpc>
              <a:spcBef>
                <a:spcPts val="0"/>
              </a:spcBef>
              <a:spcAft>
                <a:spcPts val="0"/>
              </a:spcAft>
              <a:buClr>
                <a:srgbClr val="3F3F3F"/>
              </a:buClr>
              <a:buSzPts val="4000"/>
              <a:buNone/>
            </a:pPr>
            <a:r>
              <a:rPr lang="nl-NL" sz="3100"/>
              <a:t>Houffalize en Bertogne</a:t>
            </a:r>
            <a:endParaRPr sz="3100"/>
          </a:p>
          <a:p>
            <a:pPr marL="0" lvl="0" indent="0" algn="ctr" rtl="0">
              <a:lnSpc>
                <a:spcPct val="90000"/>
              </a:lnSpc>
              <a:spcBef>
                <a:spcPts val="0"/>
              </a:spcBef>
              <a:spcAft>
                <a:spcPts val="0"/>
              </a:spcAft>
              <a:buClr>
                <a:srgbClr val="3F3F3F"/>
              </a:buClr>
              <a:buSzPts val="4000"/>
              <a:buNone/>
            </a:pPr>
            <a:endParaRPr sz="4000"/>
          </a:p>
          <a:p>
            <a:pPr marL="0" lvl="0" indent="0" algn="ctr" rtl="0">
              <a:lnSpc>
                <a:spcPct val="90000"/>
              </a:lnSpc>
              <a:spcBef>
                <a:spcPts val="0"/>
              </a:spcBef>
              <a:spcAft>
                <a:spcPts val="0"/>
              </a:spcAft>
              <a:buClr>
                <a:srgbClr val="3F3F3F"/>
              </a:buClr>
              <a:buSzPts val="4000"/>
              <a:buNone/>
            </a:pPr>
            <a:r>
              <a:rPr lang="nl-NL" sz="4000"/>
              <a:t>Parc naturel des Deux Ourthes</a:t>
            </a:r>
            <a:endParaRPr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xEl>
                                              <p:pRg st="0" end="0"/>
                                            </p:txEl>
                                          </p:spTgt>
                                        </p:tgtEl>
                                        <p:attrNameLst>
                                          <p:attrName>style.visibility</p:attrName>
                                        </p:attrNameLst>
                                      </p:cBhvr>
                                      <p:to>
                                        <p:strVal val="visible"/>
                                      </p:to>
                                    </p:set>
                                    <p:animEffect transition="in" filter="fade">
                                      <p:cBhvr>
                                        <p:cTn id="7" dur="500"/>
                                        <p:tgtEl>
                                          <p:spTgt spid="3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gs>
            <a:gs pos="62000">
              <a:srgbClr val="7DC74C"/>
            </a:gs>
            <a:gs pos="100000">
              <a:srgbClr val="E0EFC2"/>
            </a:gs>
          </a:gsLst>
          <a:lin ang="5400000" scaled="0"/>
        </a:gradFill>
        <a:effectLst/>
      </p:bgPr>
    </p:bg>
    <p:spTree>
      <p:nvGrpSpPr>
        <p:cNvPr id="1" name="Shape 352"/>
        <p:cNvGrpSpPr/>
        <p:nvPr/>
      </p:nvGrpSpPr>
      <p:grpSpPr>
        <a:xfrm>
          <a:off x="0" y="0"/>
          <a:ext cx="0" cy="0"/>
          <a:chOff x="0" y="0"/>
          <a:chExt cx="0" cy="0"/>
        </a:xfrm>
      </p:grpSpPr>
      <p:sp>
        <p:nvSpPr>
          <p:cNvPr id="353" name="Google Shape;353;p4"/>
          <p:cNvSpPr txBox="1"/>
          <p:nvPr/>
        </p:nvSpPr>
        <p:spPr>
          <a:xfrm>
            <a:off x="7048500" y="2006600"/>
            <a:ext cx="4432300" cy="3340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2800" b="0" i="0" u="none" strike="noStrike" cap="none">
              <a:solidFill>
                <a:srgbClr val="3F3F3F"/>
              </a:solidFill>
              <a:latin typeface="Arial"/>
              <a:ea typeface="Arial"/>
              <a:cs typeface="Arial"/>
              <a:sym typeface="Arial"/>
            </a:endParaRPr>
          </a:p>
        </p:txBody>
      </p:sp>
      <p:pic>
        <p:nvPicPr>
          <p:cNvPr id="354" name="Google Shape;354;p4"/>
          <p:cNvPicPr preferRelativeResize="0"/>
          <p:nvPr/>
        </p:nvPicPr>
        <p:blipFill>
          <a:blip r:embed="rId3">
            <a:alphaModFix/>
          </a:blip>
          <a:stretch>
            <a:fillRect/>
          </a:stretch>
        </p:blipFill>
        <p:spPr>
          <a:xfrm>
            <a:off x="1692775" y="262150"/>
            <a:ext cx="8717901" cy="6409725"/>
          </a:xfrm>
          <a:prstGeom prst="rect">
            <a:avLst/>
          </a:prstGeom>
          <a:noFill/>
          <a:ln>
            <a:noFill/>
          </a:ln>
        </p:spPr>
      </p:pic>
      <p:cxnSp>
        <p:nvCxnSpPr>
          <p:cNvPr id="355" name="Google Shape;355;p4"/>
          <p:cNvCxnSpPr/>
          <p:nvPr/>
        </p:nvCxnSpPr>
        <p:spPr>
          <a:xfrm>
            <a:off x="2833150" y="472200"/>
            <a:ext cx="6397200" cy="2001300"/>
          </a:xfrm>
          <a:prstGeom prst="straightConnector1">
            <a:avLst/>
          </a:prstGeom>
          <a:noFill/>
          <a:ln w="38100" cap="flat" cmpd="sng">
            <a:solidFill>
              <a:srgbClr val="FF0000"/>
            </a:solidFill>
            <a:prstDash val="solid"/>
            <a:round/>
            <a:headEnd type="none" w="med" len="med"/>
            <a:tailEnd type="none" w="med" len="med"/>
          </a:ln>
        </p:spPr>
      </p:cxnSp>
      <p:cxnSp>
        <p:nvCxnSpPr>
          <p:cNvPr id="356" name="Google Shape;356;p4"/>
          <p:cNvCxnSpPr/>
          <p:nvPr/>
        </p:nvCxnSpPr>
        <p:spPr>
          <a:xfrm>
            <a:off x="2821900" y="460950"/>
            <a:ext cx="696900" cy="5452800"/>
          </a:xfrm>
          <a:prstGeom prst="straightConnector1">
            <a:avLst/>
          </a:prstGeom>
          <a:noFill/>
          <a:ln w="38100" cap="flat" cmpd="sng">
            <a:solidFill>
              <a:srgbClr val="FF0000"/>
            </a:solidFill>
            <a:prstDash val="solid"/>
            <a:round/>
            <a:headEnd type="none" w="med" len="med"/>
            <a:tailEnd type="none" w="med" len="med"/>
          </a:ln>
        </p:spPr>
      </p:cxnSp>
      <p:cxnSp>
        <p:nvCxnSpPr>
          <p:cNvPr id="357" name="Google Shape;357;p4"/>
          <p:cNvCxnSpPr/>
          <p:nvPr/>
        </p:nvCxnSpPr>
        <p:spPr>
          <a:xfrm rot="10800000" flipH="1">
            <a:off x="3541425" y="5733625"/>
            <a:ext cx="6262200" cy="180000"/>
          </a:xfrm>
          <a:prstGeom prst="straightConnector1">
            <a:avLst/>
          </a:prstGeom>
          <a:noFill/>
          <a:ln w="38100" cap="flat" cmpd="sng">
            <a:solidFill>
              <a:srgbClr val="FF0000"/>
            </a:solidFill>
            <a:prstDash val="solid"/>
            <a:round/>
            <a:headEnd type="none" w="med" len="med"/>
            <a:tailEnd type="none" w="med" len="med"/>
          </a:ln>
        </p:spPr>
      </p:cxnSp>
      <p:cxnSp>
        <p:nvCxnSpPr>
          <p:cNvPr id="358" name="Google Shape;358;p4"/>
          <p:cNvCxnSpPr/>
          <p:nvPr/>
        </p:nvCxnSpPr>
        <p:spPr>
          <a:xfrm>
            <a:off x="9252675" y="2484625"/>
            <a:ext cx="550800" cy="3237900"/>
          </a:xfrm>
          <a:prstGeom prst="straightConnector1">
            <a:avLst/>
          </a:prstGeom>
          <a:noFill/>
          <a:ln w="38100" cap="flat" cmpd="sng">
            <a:solidFill>
              <a:srgbClr val="FF0000"/>
            </a:solidFill>
            <a:prstDash val="solid"/>
            <a:round/>
            <a:headEnd type="none" w="med" len="med"/>
            <a:tailEnd type="none" w="med" len="med"/>
          </a:ln>
        </p:spPr>
      </p:cxnSp>
      <p:sp>
        <p:nvSpPr>
          <p:cNvPr id="359" name="Google Shape;359;p4"/>
          <p:cNvSpPr txBox="1">
            <a:spLocks noGrp="1"/>
          </p:cNvSpPr>
          <p:nvPr>
            <p:ph type="title"/>
          </p:nvPr>
        </p:nvSpPr>
        <p:spPr>
          <a:xfrm>
            <a:off x="1617700" y="787600"/>
            <a:ext cx="9357000" cy="4320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3F3F3F"/>
              </a:buClr>
              <a:buSzPts val="4800"/>
              <a:buFont typeface="Rockwell"/>
              <a:buNone/>
            </a:pPr>
            <a:r>
              <a:rPr lang="nl-NL" sz="4800"/>
              <a:t>Gebied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3">
                                            <p:txEl>
                                              <p:pRg st="0" end="0"/>
                                            </p:txEl>
                                          </p:spTgt>
                                        </p:tgtEl>
                                        <p:attrNameLst>
                                          <p:attrName>style.visibility</p:attrName>
                                        </p:attrNameLst>
                                      </p:cBhvr>
                                      <p:to>
                                        <p:strVal val="visible"/>
                                      </p:to>
                                    </p:set>
                                    <p:animEffect transition="in" filter="fade">
                                      <p:cBhvr>
                                        <p:cTn id="7" dur="500"/>
                                        <p:tgtEl>
                                          <p:spTgt spid="3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gs>
            <a:gs pos="62000">
              <a:srgbClr val="7DC74C"/>
            </a:gs>
            <a:gs pos="100000">
              <a:srgbClr val="E0EFC2"/>
            </a:gs>
          </a:gsLst>
          <a:lin ang="5400000" scaled="0"/>
        </a:gradFill>
        <a:effectLst/>
      </p:bgPr>
    </p:bg>
    <p:spTree>
      <p:nvGrpSpPr>
        <p:cNvPr id="1" name="Shape 364"/>
        <p:cNvGrpSpPr/>
        <p:nvPr/>
      </p:nvGrpSpPr>
      <p:grpSpPr>
        <a:xfrm>
          <a:off x="0" y="0"/>
          <a:ext cx="0" cy="0"/>
          <a:chOff x="0" y="0"/>
          <a:chExt cx="0" cy="0"/>
        </a:xfrm>
      </p:grpSpPr>
      <p:sp>
        <p:nvSpPr>
          <p:cNvPr id="365" name="Google Shape;365;p7"/>
          <p:cNvSpPr txBox="1">
            <a:spLocks noGrp="1"/>
          </p:cNvSpPr>
          <p:nvPr>
            <p:ph type="title"/>
          </p:nvPr>
        </p:nvSpPr>
        <p:spPr>
          <a:xfrm>
            <a:off x="7068450" y="797450"/>
            <a:ext cx="4703700" cy="58413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3F3F3F"/>
              </a:buClr>
              <a:buSzPts val="4800"/>
              <a:buFont typeface="Rockwell"/>
              <a:buNone/>
            </a:pPr>
            <a:endParaRPr sz="3500"/>
          </a:p>
          <a:p>
            <a:pPr marL="0" lvl="0" indent="0" algn="ctr" rtl="0">
              <a:lnSpc>
                <a:spcPct val="90000"/>
              </a:lnSpc>
              <a:spcBef>
                <a:spcPts val="0"/>
              </a:spcBef>
              <a:spcAft>
                <a:spcPts val="0"/>
              </a:spcAft>
              <a:buClr>
                <a:srgbClr val="3F3F3F"/>
              </a:buClr>
              <a:buSzPts val="4800"/>
              <a:buFont typeface="Rockwell"/>
              <a:buNone/>
            </a:pPr>
            <a:r>
              <a:rPr lang="nl-NL" sz="3500"/>
              <a:t>Bosrijk</a:t>
            </a:r>
            <a:endParaRPr sz="3500"/>
          </a:p>
          <a:p>
            <a:pPr marL="0" lvl="0" indent="0" algn="ctr" rtl="0">
              <a:lnSpc>
                <a:spcPct val="90000"/>
              </a:lnSpc>
              <a:spcBef>
                <a:spcPts val="0"/>
              </a:spcBef>
              <a:spcAft>
                <a:spcPts val="0"/>
              </a:spcAft>
              <a:buClr>
                <a:srgbClr val="3F3F3F"/>
              </a:buClr>
              <a:buSzPts val="4800"/>
              <a:buFont typeface="Rockwell"/>
              <a:buNone/>
            </a:pPr>
            <a:endParaRPr sz="3500"/>
          </a:p>
          <a:p>
            <a:pPr marL="0" lvl="0" indent="0" algn="ctr" rtl="0">
              <a:lnSpc>
                <a:spcPct val="90000"/>
              </a:lnSpc>
              <a:spcBef>
                <a:spcPts val="0"/>
              </a:spcBef>
              <a:spcAft>
                <a:spcPts val="0"/>
              </a:spcAft>
              <a:buClr>
                <a:srgbClr val="3F3F3F"/>
              </a:buClr>
              <a:buSzPts val="4800"/>
              <a:buFont typeface="Rockwell"/>
              <a:buNone/>
            </a:pPr>
            <a:r>
              <a:rPr lang="nl-NL" sz="3500"/>
              <a:t>veel wandelmogelijkheden</a:t>
            </a:r>
            <a:endParaRPr sz="3500"/>
          </a:p>
          <a:p>
            <a:pPr marL="0" lvl="0" indent="0" algn="ctr" rtl="0">
              <a:lnSpc>
                <a:spcPct val="90000"/>
              </a:lnSpc>
              <a:spcBef>
                <a:spcPts val="0"/>
              </a:spcBef>
              <a:spcAft>
                <a:spcPts val="0"/>
              </a:spcAft>
              <a:buClr>
                <a:srgbClr val="3F3F3F"/>
              </a:buClr>
              <a:buSzPts val="4800"/>
              <a:buFont typeface="Rockwell"/>
              <a:buNone/>
            </a:pPr>
            <a:endParaRPr sz="3500"/>
          </a:p>
          <a:p>
            <a:pPr marL="0" lvl="0" indent="0" algn="ctr" rtl="0">
              <a:lnSpc>
                <a:spcPct val="90000"/>
              </a:lnSpc>
              <a:spcBef>
                <a:spcPts val="0"/>
              </a:spcBef>
              <a:spcAft>
                <a:spcPts val="0"/>
              </a:spcAft>
              <a:buClr>
                <a:srgbClr val="3F3F3F"/>
              </a:buClr>
              <a:buSzPts val="4800"/>
              <a:buFont typeface="Rockwell"/>
              <a:buNone/>
            </a:pPr>
            <a:r>
              <a:rPr lang="nl-NL" sz="3500"/>
              <a:t>echt natuur gevoel</a:t>
            </a:r>
            <a:endParaRPr sz="3500"/>
          </a:p>
          <a:p>
            <a:pPr marL="0" lvl="0" indent="0" algn="ctr" rtl="0">
              <a:lnSpc>
                <a:spcPct val="90000"/>
              </a:lnSpc>
              <a:spcBef>
                <a:spcPts val="0"/>
              </a:spcBef>
              <a:spcAft>
                <a:spcPts val="0"/>
              </a:spcAft>
              <a:buClr>
                <a:srgbClr val="3F3F3F"/>
              </a:buClr>
              <a:buSzPts val="4800"/>
              <a:buFont typeface="Rockwell"/>
              <a:buNone/>
            </a:pPr>
            <a:endParaRPr sz="3500"/>
          </a:p>
          <a:p>
            <a:pPr marL="0" lvl="0" indent="0" algn="ctr" rtl="0">
              <a:lnSpc>
                <a:spcPct val="90000"/>
              </a:lnSpc>
              <a:spcBef>
                <a:spcPts val="0"/>
              </a:spcBef>
              <a:spcAft>
                <a:spcPts val="0"/>
              </a:spcAft>
              <a:buClr>
                <a:srgbClr val="3F3F3F"/>
              </a:buClr>
              <a:buSzPts val="4800"/>
              <a:buFont typeface="Rockwell"/>
              <a:buNone/>
            </a:pPr>
            <a:r>
              <a:rPr lang="nl-NL" sz="3500"/>
              <a:t>goed bereikbaar per bus</a:t>
            </a:r>
            <a:endParaRPr sz="3500"/>
          </a:p>
          <a:p>
            <a:pPr marL="0" lvl="0" indent="0" algn="l" rtl="0">
              <a:lnSpc>
                <a:spcPct val="90000"/>
              </a:lnSpc>
              <a:spcBef>
                <a:spcPts val="0"/>
              </a:spcBef>
              <a:spcAft>
                <a:spcPts val="0"/>
              </a:spcAft>
              <a:buClr>
                <a:srgbClr val="3F3F3F"/>
              </a:buClr>
              <a:buSzPts val="4800"/>
              <a:buFont typeface="Rockwell"/>
              <a:buNone/>
            </a:pPr>
            <a:endParaRPr sz="3500"/>
          </a:p>
          <a:p>
            <a:pPr marL="0" lvl="0" indent="0" algn="l" rtl="0">
              <a:lnSpc>
                <a:spcPct val="90000"/>
              </a:lnSpc>
              <a:spcBef>
                <a:spcPts val="0"/>
              </a:spcBef>
              <a:spcAft>
                <a:spcPts val="0"/>
              </a:spcAft>
              <a:buClr>
                <a:srgbClr val="3F3F3F"/>
              </a:buClr>
              <a:buSzPts val="4800"/>
              <a:buFont typeface="Rockwell"/>
              <a:buNone/>
            </a:pPr>
            <a:endParaRPr sz="3500"/>
          </a:p>
        </p:txBody>
      </p:sp>
      <p:pic>
        <p:nvPicPr>
          <p:cNvPr id="366" name="Google Shape;366;p7"/>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124401" y="432000"/>
            <a:ext cx="6208364" cy="6275148"/>
          </a:xfrm>
          <a:prstGeom prst="rect">
            <a:avLst/>
          </a:prstGeom>
          <a:solidFill>
            <a:srgbClr val="F2F2F2"/>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gs>
            <a:gs pos="62000">
              <a:srgbClr val="7DC74C"/>
            </a:gs>
            <a:gs pos="100000">
              <a:srgbClr val="E0EFC2"/>
            </a:gs>
          </a:gsLst>
          <a:lin ang="5400000" scaled="0"/>
        </a:gradFill>
        <a:effectLst/>
      </p:bgPr>
    </p:bg>
    <p:spTree>
      <p:nvGrpSpPr>
        <p:cNvPr id="1" name="Shape 371"/>
        <p:cNvGrpSpPr/>
        <p:nvPr/>
      </p:nvGrpSpPr>
      <p:grpSpPr>
        <a:xfrm>
          <a:off x="0" y="0"/>
          <a:ext cx="0" cy="0"/>
          <a:chOff x="0" y="0"/>
          <a:chExt cx="0" cy="0"/>
        </a:xfrm>
      </p:grpSpPr>
      <p:sp>
        <p:nvSpPr>
          <p:cNvPr id="372" name="Google Shape;372;p11"/>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nl-NL"/>
              <a:t>6</a:t>
            </a:fld>
            <a:endParaRPr/>
          </a:p>
        </p:txBody>
      </p:sp>
      <p:pic>
        <p:nvPicPr>
          <p:cNvPr id="373" name="Google Shape;373;p11"/>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89373" y="1305797"/>
            <a:ext cx="5085400" cy="5140076"/>
          </a:xfrm>
          <a:prstGeom prst="rect">
            <a:avLst/>
          </a:prstGeom>
          <a:solidFill>
            <a:srgbClr val="F2F2F2"/>
          </a:solidFill>
          <a:ln>
            <a:noFill/>
          </a:ln>
        </p:spPr>
      </p:pic>
      <p:sp>
        <p:nvSpPr>
          <p:cNvPr id="374" name="Google Shape;374;p11"/>
          <p:cNvSpPr txBox="1">
            <a:spLocks noGrp="1"/>
          </p:cNvSpPr>
          <p:nvPr>
            <p:ph type="title"/>
          </p:nvPr>
        </p:nvSpPr>
        <p:spPr>
          <a:xfrm>
            <a:off x="6436625" y="1205588"/>
            <a:ext cx="5397000" cy="58413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3F3F3F"/>
              </a:buClr>
              <a:buSzPts val="4800"/>
              <a:buFont typeface="Rockwell"/>
              <a:buNone/>
            </a:pPr>
            <a:r>
              <a:rPr lang="nl-NL" sz="3500"/>
              <a:t>Homecamp ouders zijn bekend.</a:t>
            </a:r>
            <a:endParaRPr sz="3500"/>
          </a:p>
          <a:p>
            <a:pPr marL="0" lvl="0" indent="0" algn="ctr" rtl="0">
              <a:lnSpc>
                <a:spcPct val="90000"/>
              </a:lnSpc>
              <a:spcBef>
                <a:spcPts val="0"/>
              </a:spcBef>
              <a:spcAft>
                <a:spcPts val="0"/>
              </a:spcAft>
              <a:buClr>
                <a:srgbClr val="3F3F3F"/>
              </a:buClr>
              <a:buSzPts val="4800"/>
              <a:buFont typeface="Rockwell"/>
              <a:buNone/>
            </a:pPr>
            <a:endParaRPr sz="3500"/>
          </a:p>
          <a:p>
            <a:pPr marL="0" lvl="0" indent="0" algn="ctr" rtl="0">
              <a:lnSpc>
                <a:spcPct val="90000"/>
              </a:lnSpc>
              <a:spcBef>
                <a:spcPts val="0"/>
              </a:spcBef>
              <a:spcAft>
                <a:spcPts val="0"/>
              </a:spcAft>
              <a:buClr>
                <a:srgbClr val="3F3F3F"/>
              </a:buClr>
              <a:buSzPts val="4800"/>
              <a:buFont typeface="Rockwell"/>
              <a:buNone/>
            </a:pPr>
            <a:r>
              <a:rPr lang="nl-NL" sz="3500"/>
              <a:t>Oud-leerlingen zijn bekend en gekoppeld aan de mentorklas.</a:t>
            </a:r>
            <a:endParaRPr sz="3500"/>
          </a:p>
          <a:p>
            <a:pPr marL="0" lvl="0" indent="0" algn="ctr" rtl="0">
              <a:lnSpc>
                <a:spcPct val="90000"/>
              </a:lnSpc>
              <a:spcBef>
                <a:spcPts val="0"/>
              </a:spcBef>
              <a:spcAft>
                <a:spcPts val="0"/>
              </a:spcAft>
              <a:buClr>
                <a:srgbClr val="3F3F3F"/>
              </a:buClr>
              <a:buSzPts val="4800"/>
              <a:buFont typeface="Rockwell"/>
              <a:buNone/>
            </a:pPr>
            <a:endParaRPr sz="3500"/>
          </a:p>
          <a:p>
            <a:pPr marL="0" lvl="0" indent="0" algn="ctr" rtl="0">
              <a:lnSpc>
                <a:spcPct val="90000"/>
              </a:lnSpc>
              <a:spcBef>
                <a:spcPts val="0"/>
              </a:spcBef>
              <a:spcAft>
                <a:spcPts val="0"/>
              </a:spcAft>
              <a:buClr>
                <a:srgbClr val="3F3F3F"/>
              </a:buClr>
              <a:buSzPts val="4800"/>
              <a:buFont typeface="Rockwell"/>
              <a:buNone/>
            </a:pPr>
            <a:r>
              <a:rPr lang="nl-NL" sz="3500"/>
              <a:t>Busvervoer is geregeld.</a:t>
            </a:r>
            <a:endParaRPr sz="3500"/>
          </a:p>
          <a:p>
            <a:pPr marL="0" lvl="0" indent="0" algn="ctr" rtl="0">
              <a:lnSpc>
                <a:spcPct val="90000"/>
              </a:lnSpc>
              <a:spcBef>
                <a:spcPts val="0"/>
              </a:spcBef>
              <a:spcAft>
                <a:spcPts val="0"/>
              </a:spcAft>
              <a:buClr>
                <a:srgbClr val="3F3F3F"/>
              </a:buClr>
              <a:buSzPts val="4800"/>
              <a:buFont typeface="Rockwell"/>
              <a:buNone/>
            </a:pPr>
            <a:endParaRPr sz="3500"/>
          </a:p>
          <a:p>
            <a:pPr marL="0" lvl="0" indent="0" algn="ctr" rtl="0">
              <a:lnSpc>
                <a:spcPct val="90000"/>
              </a:lnSpc>
              <a:spcBef>
                <a:spcPts val="0"/>
              </a:spcBef>
              <a:spcAft>
                <a:spcPts val="0"/>
              </a:spcAft>
              <a:buClr>
                <a:srgbClr val="3F3F3F"/>
              </a:buClr>
              <a:buSzPts val="4800"/>
              <a:buFont typeface="Rockwell"/>
              <a:buNone/>
            </a:pPr>
            <a:endParaRPr sz="35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gs>
            <a:gs pos="62000">
              <a:srgbClr val="7DC74C"/>
            </a:gs>
            <a:gs pos="100000">
              <a:srgbClr val="E0EFC2"/>
            </a:gs>
          </a:gsLst>
          <a:lin ang="5400012" scaled="0"/>
        </a:gradFill>
        <a:effectLst/>
      </p:bgPr>
    </p:bg>
    <p:spTree>
      <p:nvGrpSpPr>
        <p:cNvPr id="1" name="Shape 379"/>
        <p:cNvGrpSpPr/>
        <p:nvPr/>
      </p:nvGrpSpPr>
      <p:grpSpPr>
        <a:xfrm>
          <a:off x="0" y="0"/>
          <a:ext cx="0" cy="0"/>
          <a:chOff x="0" y="0"/>
          <a:chExt cx="0" cy="0"/>
        </a:xfrm>
      </p:grpSpPr>
      <p:sp>
        <p:nvSpPr>
          <p:cNvPr id="380" name="Google Shape;380;g3d1baeca72d_0_0"/>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nl-NL"/>
              <a:t>7</a:t>
            </a:fld>
            <a:endParaRPr/>
          </a:p>
        </p:txBody>
      </p:sp>
      <p:pic>
        <p:nvPicPr>
          <p:cNvPr id="381" name="Google Shape;381;g3d1baeca72d_0_0"/>
          <p:cNvPicPr preferRelativeResize="0"/>
          <p:nvPr/>
        </p:nvPicPr>
        <p:blipFill rotWithShape="1">
          <a:blip r:embed="rId3">
            <a:alphaModFix/>
          </a:blip>
          <a:srcRect r="12165"/>
          <a:stretch/>
        </p:blipFill>
        <p:spPr>
          <a:xfrm>
            <a:off x="176200" y="152400"/>
            <a:ext cx="6888725" cy="6553200"/>
          </a:xfrm>
          <a:prstGeom prst="rect">
            <a:avLst/>
          </a:prstGeom>
          <a:noFill/>
          <a:ln>
            <a:noFill/>
          </a:ln>
        </p:spPr>
      </p:pic>
      <p:pic>
        <p:nvPicPr>
          <p:cNvPr id="382" name="Google Shape;382;g3d1baeca72d_0_0"/>
          <p:cNvPicPr preferRelativeResize="0"/>
          <p:nvPr/>
        </p:nvPicPr>
        <p:blipFill rotWithShape="1">
          <a:blip r:embed="rId4">
            <a:alphaModFix/>
          </a:blip>
          <a:srcRect/>
          <a:stretch/>
        </p:blipFill>
        <p:spPr>
          <a:xfrm>
            <a:off x="7318250" y="566225"/>
            <a:ext cx="2272700" cy="3576175"/>
          </a:xfrm>
          <a:prstGeom prst="rect">
            <a:avLst/>
          </a:prstGeom>
          <a:noFill/>
          <a:ln>
            <a:noFill/>
          </a:ln>
        </p:spPr>
      </p:pic>
      <p:pic>
        <p:nvPicPr>
          <p:cNvPr id="383" name="Google Shape;383;g3d1baeca72d_0_0" descr="Cheap HUMTTO Waterproof Hiking Shoes Male Luxury Designer Outdoor Hunting  Sneakers for Men Winter Sports Climbing Trekking Boots Mens | Joom"/>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64935" y="4909065"/>
            <a:ext cx="2913774" cy="1728924"/>
          </a:xfrm>
          <a:prstGeom prst="rect">
            <a:avLst/>
          </a:prstGeom>
          <a:noFill/>
          <a:ln>
            <a:noFill/>
          </a:ln>
        </p:spPr>
      </p:pic>
      <p:pic>
        <p:nvPicPr>
          <p:cNvPr id="384" name="Google Shape;384;g3d1baeca72d_0_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0116650" y="4909075"/>
            <a:ext cx="1728924" cy="1728924"/>
          </a:xfrm>
          <a:prstGeom prst="rect">
            <a:avLst/>
          </a:prstGeom>
          <a:noFill/>
          <a:ln>
            <a:noFill/>
          </a:ln>
        </p:spPr>
      </p:pic>
      <p:pic>
        <p:nvPicPr>
          <p:cNvPr id="385" name="Google Shape;385;g3d1baeca72d_0_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0388250" y="410650"/>
            <a:ext cx="1528025" cy="2232501"/>
          </a:xfrm>
          <a:prstGeom prst="rect">
            <a:avLst/>
          </a:prstGeom>
          <a:noFill/>
          <a:ln>
            <a:noFill/>
          </a:ln>
        </p:spPr>
      </p:pic>
      <p:pic>
        <p:nvPicPr>
          <p:cNvPr id="386" name="Google Shape;386;g3d1baeca72d_0_0"/>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9472726" y="2728147"/>
            <a:ext cx="2483650" cy="209594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gs>
            <a:gs pos="62000">
              <a:srgbClr val="7DC74C"/>
            </a:gs>
            <a:gs pos="100000">
              <a:srgbClr val="E0EFC2"/>
            </a:gs>
          </a:gsLst>
          <a:lin ang="5400012" scaled="0"/>
        </a:gradFill>
        <a:effectLst/>
      </p:bgPr>
    </p:bg>
    <p:spTree>
      <p:nvGrpSpPr>
        <p:cNvPr id="1" name="Shape 391"/>
        <p:cNvGrpSpPr/>
        <p:nvPr/>
      </p:nvGrpSpPr>
      <p:grpSpPr>
        <a:xfrm>
          <a:off x="0" y="0"/>
          <a:ext cx="0" cy="0"/>
          <a:chOff x="0" y="0"/>
          <a:chExt cx="0" cy="0"/>
        </a:xfrm>
      </p:grpSpPr>
      <p:sp>
        <p:nvSpPr>
          <p:cNvPr id="392" name="Google Shape;392;g3d1baeca72d_0_8"/>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nl-NL"/>
              <a:t>8</a:t>
            </a:fld>
            <a:endParaRPr/>
          </a:p>
        </p:txBody>
      </p:sp>
      <p:pic>
        <p:nvPicPr>
          <p:cNvPr id="393" name="Google Shape;393;g3d1baeca72d_0_8"/>
          <p:cNvPicPr preferRelativeResize="0"/>
          <p:nvPr/>
        </p:nvPicPr>
        <p:blipFill rotWithShape="1">
          <a:blip r:embed="rId3">
            <a:alphaModFix/>
          </a:blip>
          <a:srcRect l="1684" r="9213"/>
          <a:stretch/>
        </p:blipFill>
        <p:spPr>
          <a:xfrm>
            <a:off x="187200" y="911338"/>
            <a:ext cx="7626575" cy="5035326"/>
          </a:xfrm>
          <a:prstGeom prst="rect">
            <a:avLst/>
          </a:prstGeom>
          <a:noFill/>
          <a:ln>
            <a:noFill/>
          </a:ln>
        </p:spPr>
      </p:pic>
      <p:pic>
        <p:nvPicPr>
          <p:cNvPr id="394" name="Google Shape;394;g3d1baeca72d_0_8" descr="Best Two Person Tents For Backpacking 2024 - Outdoo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30625" y="-216900"/>
            <a:ext cx="3534375" cy="2827500"/>
          </a:xfrm>
          <a:prstGeom prst="rect">
            <a:avLst/>
          </a:prstGeom>
          <a:noFill/>
          <a:ln>
            <a:noFill/>
          </a:ln>
        </p:spPr>
      </p:pic>
      <p:pic>
        <p:nvPicPr>
          <p:cNvPr id="395" name="Google Shape;395;g3d1baeca72d_0_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886101" y="1873051"/>
            <a:ext cx="2691804" cy="2688362"/>
          </a:xfrm>
          <a:prstGeom prst="rect">
            <a:avLst/>
          </a:prstGeom>
          <a:noFill/>
          <a:ln>
            <a:noFill/>
          </a:ln>
        </p:spPr>
      </p:pic>
      <p:pic>
        <p:nvPicPr>
          <p:cNvPr id="396" name="Google Shape;396;g3d1baeca72d_0_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487150" y="4714044"/>
            <a:ext cx="3101750" cy="1680281"/>
          </a:xfrm>
          <a:prstGeom prst="rect">
            <a:avLst/>
          </a:prstGeom>
          <a:noFill/>
          <a:ln>
            <a:noFill/>
          </a:ln>
        </p:spPr>
      </p:pic>
      <p:pic>
        <p:nvPicPr>
          <p:cNvPr id="397" name="Google Shape;397;g3d1baeca72d_0_8" descr="The 14 Best Hiking Water Bottles for Lightweight Hydration in 2022:  Nalgene, Hydro Flask, Platypus | SELF"/>
          <p:cNvPicPr preferRelativeResize="0"/>
          <p:nvPr/>
        </p:nvPicPr>
        <p:blipFill rotWithShape="1">
          <a:blip r:embed="rId7">
            <a:alphaModFix/>
          </a:blip>
          <a:srcRect/>
          <a:stretch/>
        </p:blipFill>
        <p:spPr>
          <a:xfrm>
            <a:off x="5718851" y="1825626"/>
            <a:ext cx="2094924" cy="2094924"/>
          </a:xfrm>
          <a:prstGeom prst="rect">
            <a:avLst/>
          </a:prstGeom>
          <a:noFill/>
          <a:ln>
            <a:noFill/>
          </a:ln>
        </p:spPr>
      </p:pic>
      <p:pic>
        <p:nvPicPr>
          <p:cNvPr id="398" name="Google Shape;398;g3d1baeca72d_0_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854799" y="4561431"/>
            <a:ext cx="1895925" cy="198549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gs>
            <a:gs pos="62000">
              <a:srgbClr val="7DC74C"/>
            </a:gs>
            <a:gs pos="100000">
              <a:srgbClr val="E0EFC2"/>
            </a:gs>
          </a:gsLst>
          <a:lin ang="5400012" scaled="0"/>
        </a:gradFill>
        <a:effectLst/>
      </p:bgPr>
    </p:bg>
    <p:spTree>
      <p:nvGrpSpPr>
        <p:cNvPr id="1" name="Shape 403"/>
        <p:cNvGrpSpPr/>
        <p:nvPr/>
      </p:nvGrpSpPr>
      <p:grpSpPr>
        <a:xfrm>
          <a:off x="0" y="0"/>
          <a:ext cx="0" cy="0"/>
          <a:chOff x="0" y="0"/>
          <a:chExt cx="0" cy="0"/>
        </a:xfrm>
      </p:grpSpPr>
      <p:sp>
        <p:nvSpPr>
          <p:cNvPr id="404" name="Google Shape;404;g3d1baeca72d_0_17"/>
          <p:cNvSpPr>
            <a:spLocks noGrp="1"/>
          </p:cNvSpPr>
          <p:nvPr>
            <p:ph type="sldNum" idx="12"/>
          </p:nvPr>
        </p:nvSpPr>
        <p:spPr>
          <a:xfrm>
            <a:off x="11496369" y="6155190"/>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nl-NL"/>
              <a:t>9</a:t>
            </a:fld>
            <a:endParaRPr/>
          </a:p>
        </p:txBody>
      </p:sp>
      <p:pic>
        <p:nvPicPr>
          <p:cNvPr id="405" name="Google Shape;405;g3d1baeca72d_0_17"/>
          <p:cNvPicPr preferRelativeResize="0"/>
          <p:nvPr/>
        </p:nvPicPr>
        <p:blipFill rotWithShape="1">
          <a:blip r:embed="rId3">
            <a:alphaModFix/>
          </a:blip>
          <a:srcRect l="8972" r="13419"/>
          <a:stretch/>
        </p:blipFill>
        <p:spPr>
          <a:xfrm>
            <a:off x="413850" y="1331025"/>
            <a:ext cx="7074776" cy="4333875"/>
          </a:xfrm>
          <a:prstGeom prst="rect">
            <a:avLst/>
          </a:prstGeom>
          <a:noFill/>
          <a:ln>
            <a:noFill/>
          </a:ln>
        </p:spPr>
      </p:pic>
      <p:pic>
        <p:nvPicPr>
          <p:cNvPr id="406" name="Google Shape;406;g3d1baeca72d_0_1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607125" y="3496675"/>
            <a:ext cx="2272624" cy="2272624"/>
          </a:xfrm>
          <a:prstGeom prst="rect">
            <a:avLst/>
          </a:prstGeom>
          <a:noFill/>
          <a:ln>
            <a:noFill/>
          </a:ln>
        </p:spPr>
      </p:pic>
      <p:pic>
        <p:nvPicPr>
          <p:cNvPr id="407" name="Google Shape;407;g3d1baeca72d_0_1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660750" y="928200"/>
            <a:ext cx="2143451" cy="1542125"/>
          </a:xfrm>
          <a:prstGeom prst="rect">
            <a:avLst/>
          </a:prstGeom>
          <a:noFill/>
          <a:ln>
            <a:noFill/>
          </a:ln>
        </p:spPr>
      </p:pic>
      <p:pic>
        <p:nvPicPr>
          <p:cNvPr id="408" name="Google Shape;408;g3d1baeca72d_0_1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9843617" y="1016907"/>
            <a:ext cx="1014400" cy="1867668"/>
          </a:xfrm>
          <a:prstGeom prst="rect">
            <a:avLst/>
          </a:prstGeom>
          <a:noFill/>
          <a:ln>
            <a:noFill/>
          </a:ln>
        </p:spPr>
      </p:pic>
      <p:pic>
        <p:nvPicPr>
          <p:cNvPr id="409" name="Google Shape;409;g3d1baeca72d_0_17"/>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0759475" y="842049"/>
            <a:ext cx="866775" cy="1462293"/>
          </a:xfrm>
          <a:prstGeom prst="rect">
            <a:avLst/>
          </a:prstGeom>
          <a:noFill/>
          <a:ln>
            <a:noFill/>
          </a:ln>
        </p:spPr>
      </p:pic>
      <p:pic>
        <p:nvPicPr>
          <p:cNvPr id="410" name="Google Shape;410;g3d1baeca72d_0_17"/>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7798504" y="3106075"/>
            <a:ext cx="1429770" cy="2272624"/>
          </a:xfrm>
          <a:prstGeom prst="rect">
            <a:avLst/>
          </a:prstGeom>
          <a:noFill/>
          <a:ln>
            <a:noFill/>
          </a:ln>
        </p:spPr>
      </p:pic>
    </p:spTree>
  </p:cSld>
  <p:clrMapOvr>
    <a:masterClrMapping/>
  </p:clrMapOvr>
</p:sld>
</file>

<file path=ppt/theme/theme1.xml><?xml version="1.0" encoding="utf-8"?>
<a:theme xmlns:a="http://schemas.openxmlformats.org/drawingml/2006/main" name="Office-thema">
  <a:themeElements>
    <a:clrScheme name="Great Pitch Decks - Environment">
      <a:dk1>
        <a:srgbClr val="000000"/>
      </a:dk1>
      <a:lt1>
        <a:srgbClr val="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718</Words>
  <Application>Microsoft Office PowerPoint</Application>
  <PresentationFormat>Breedbeeld</PresentationFormat>
  <Paragraphs>121</Paragraphs>
  <Slides>15</Slides>
  <Notes>15</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15</vt:i4>
      </vt:variant>
    </vt:vector>
  </HeadingPairs>
  <TitlesOfParts>
    <vt:vector size="19" baseType="lpstr">
      <vt:lpstr>Arial</vt:lpstr>
      <vt:lpstr>Calibri</vt:lpstr>
      <vt:lpstr>Rockwell</vt:lpstr>
      <vt:lpstr>Office-thema</vt:lpstr>
      <vt:lpstr>Reis klas 8</vt:lpstr>
      <vt:lpstr>Praktische zaken</vt:lpstr>
      <vt:lpstr>Gebied</vt:lpstr>
      <vt:lpstr>Gebied</vt:lpstr>
      <vt:lpstr> Bosrijk  veel wandelmogelijkheden  echt natuur gevoel  goed bereikbaar per bus  </vt:lpstr>
      <vt:lpstr>Homecamp ouders zijn bekend.  Oud-leerlingen zijn bekend en gekoppeld aan de mentorklas.  Busvervoer is geregeld.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Reis klas 8</dc:title>
  <cp:lastModifiedBy>Gebruiker</cp:lastModifiedBy>
  <cp:revision>2</cp:revision>
  <dcterms:created xsi:type="dcterms:W3CDTF">2024-01-16T14:31:54Z</dcterms:created>
  <dcterms:modified xsi:type="dcterms:W3CDTF">2026-03-25T08:13:56Z</dcterms:modified>
</cp:coreProperties>
</file>